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10/21/15</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10/21/15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Advanced Studio</a:t>
            </a:r>
            <a:endParaRPr lang="en-US" dirty="0"/>
          </a:p>
        </p:txBody>
      </p:sp>
      <p:sp>
        <p:nvSpPr>
          <p:cNvPr id="3" name="Title 2"/>
          <p:cNvSpPr>
            <a:spLocks noGrp="1"/>
          </p:cNvSpPr>
          <p:nvPr>
            <p:ph type="ctrTitle"/>
          </p:nvPr>
        </p:nvSpPr>
        <p:spPr/>
        <p:txBody>
          <a:bodyPr/>
          <a:lstStyle/>
          <a:p>
            <a:r>
              <a:rPr lang="en-US" dirty="0" smtClean="0"/>
              <a:t>Foreshortened Figure </a:t>
            </a:r>
            <a:endParaRPr lang="en-US" dirty="0"/>
          </a:p>
        </p:txBody>
      </p:sp>
    </p:spTree>
    <p:extLst>
      <p:ext uri="{BB962C8B-B14F-4D97-AF65-F5344CB8AC3E}">
        <p14:creationId xmlns:p14="http://schemas.microsoft.com/office/powerpoint/2010/main" val="530522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2.jpg"/>
          <p:cNvPicPr>
            <a:picLocks noGrp="1" noChangeAspect="1"/>
          </p:cNvPicPr>
          <p:nvPr>
            <p:ph idx="1"/>
          </p:nvPr>
        </p:nvPicPr>
        <p:blipFill>
          <a:blip r:embed="rId2">
            <a:extLst>
              <a:ext uri="{28A0092B-C50C-407E-A947-70E740481C1C}">
                <a14:useLocalDpi xmlns:a14="http://schemas.microsoft.com/office/drawing/2010/main" val="0"/>
              </a:ext>
            </a:extLst>
          </a:blip>
          <a:srcRect l="-17500" r="-17500"/>
          <a:stretch>
            <a:fillRect/>
          </a:stretch>
        </p:blipFill>
        <p:spPr>
          <a:xfrm>
            <a:off x="-321734" y="575734"/>
            <a:ext cx="9905999" cy="5503333"/>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3901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57039" r="-57039"/>
          <a:stretch>
            <a:fillRect/>
          </a:stretch>
        </p:blipFill>
        <p:spPr>
          <a:xfrm>
            <a:off x="-575733" y="491066"/>
            <a:ext cx="10332720" cy="57404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8120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nnis-shoes-stretching1.jpg"/>
          <p:cNvPicPr>
            <a:picLocks noGrp="1" noChangeAspect="1"/>
          </p:cNvPicPr>
          <p:nvPr>
            <p:ph idx="1"/>
          </p:nvPr>
        </p:nvPicPr>
        <p:blipFill>
          <a:blip r:embed="rId2">
            <a:extLst>
              <a:ext uri="{28A0092B-C50C-407E-A947-70E740481C1C}">
                <a14:useLocalDpi xmlns:a14="http://schemas.microsoft.com/office/drawing/2010/main" val="0"/>
              </a:ext>
            </a:extLst>
          </a:blip>
          <a:srcRect l="-17350" r="-17350"/>
          <a:stretch>
            <a:fillRect/>
          </a:stretch>
        </p:blipFill>
        <p:spPr>
          <a:xfrm>
            <a:off x="-230293" y="812800"/>
            <a:ext cx="9509760" cy="52832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5117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5f21d2ed861948c847c969086b7e833.jpg"/>
          <p:cNvPicPr>
            <a:picLocks noGrp="1" noChangeAspect="1"/>
          </p:cNvPicPr>
          <p:nvPr>
            <p:ph idx="1"/>
          </p:nvPr>
        </p:nvPicPr>
        <p:blipFill>
          <a:blip r:embed="rId2">
            <a:extLst>
              <a:ext uri="{28A0092B-C50C-407E-A947-70E740481C1C}">
                <a14:useLocalDpi xmlns:a14="http://schemas.microsoft.com/office/drawing/2010/main" val="0"/>
              </a:ext>
            </a:extLst>
          </a:blip>
          <a:srcRect l="-70127" r="-70127"/>
          <a:stretch>
            <a:fillRect/>
          </a:stretch>
        </p:blipFill>
        <p:spPr>
          <a:xfrm>
            <a:off x="-321732" y="632179"/>
            <a:ext cx="10200638" cy="5667021"/>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4899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eshortened4.jpg"/>
          <p:cNvPicPr>
            <a:picLocks noGrp="1" noChangeAspect="1"/>
          </p:cNvPicPr>
          <p:nvPr>
            <p:ph idx="1"/>
          </p:nvPr>
        </p:nvPicPr>
        <p:blipFill>
          <a:blip r:embed="rId2">
            <a:extLst>
              <a:ext uri="{28A0092B-C50C-407E-A947-70E740481C1C}">
                <a14:useLocalDpi xmlns:a14="http://schemas.microsoft.com/office/drawing/2010/main" val="0"/>
              </a:ext>
            </a:extLst>
          </a:blip>
          <a:srcRect l="-84958" r="-84958"/>
          <a:stretch>
            <a:fillRect/>
          </a:stretch>
        </p:blipFill>
        <p:spPr>
          <a:xfrm>
            <a:off x="-355599" y="530579"/>
            <a:ext cx="10383518" cy="5768621"/>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1369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rawingofdraww.jpg"/>
          <p:cNvPicPr>
            <a:picLocks noGrp="1" noChangeAspect="1"/>
          </p:cNvPicPr>
          <p:nvPr>
            <p:ph idx="1"/>
          </p:nvPr>
        </p:nvPicPr>
        <p:blipFill>
          <a:blip r:embed="rId2">
            <a:extLst>
              <a:ext uri="{28A0092B-C50C-407E-A947-70E740481C1C}">
                <a14:useLocalDpi xmlns:a14="http://schemas.microsoft.com/office/drawing/2010/main" val="0"/>
              </a:ext>
            </a:extLst>
          </a:blip>
          <a:srcRect l="-56825" r="-56825"/>
          <a:stretch>
            <a:fillRect/>
          </a:stretch>
        </p:blipFill>
        <p:spPr>
          <a:xfrm>
            <a:off x="-135467" y="483541"/>
            <a:ext cx="10102427" cy="5612459"/>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6329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752701.jpg"/>
          <p:cNvPicPr>
            <a:picLocks noGrp="1" noChangeAspect="1"/>
          </p:cNvPicPr>
          <p:nvPr>
            <p:ph idx="1"/>
          </p:nvPr>
        </p:nvPicPr>
        <p:blipFill>
          <a:blip r:embed="rId2">
            <a:extLst>
              <a:ext uri="{28A0092B-C50C-407E-A947-70E740481C1C}">
                <a14:useLocalDpi xmlns:a14="http://schemas.microsoft.com/office/drawing/2010/main" val="0"/>
              </a:ext>
            </a:extLst>
          </a:blip>
          <a:srcRect l="-80805" r="-80805"/>
          <a:stretch>
            <a:fillRect/>
          </a:stretch>
        </p:blipFill>
        <p:spPr>
          <a:xfrm>
            <a:off x="-745067" y="438385"/>
            <a:ext cx="10701865" cy="5945481"/>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6871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10/27 and 10/29- Prep work (gesso surface, make thumbnails, explore medium)</a:t>
            </a:r>
          </a:p>
          <a:p>
            <a:r>
              <a:rPr lang="en-US" dirty="0" smtClean="0"/>
              <a:t>11/2 and 11/5- Transfer drawing to surface (use charcoal)</a:t>
            </a:r>
          </a:p>
          <a:p>
            <a:r>
              <a:rPr lang="en-US" dirty="0" smtClean="0"/>
              <a:t>11/9, 11/11, 11/13 and 11/17- Media application</a:t>
            </a:r>
          </a:p>
          <a:p>
            <a:r>
              <a:rPr lang="en-US" dirty="0" smtClean="0"/>
              <a:t>11/19- Refining; touch-ups; </a:t>
            </a:r>
            <a:r>
              <a:rPr lang="en-US" b="1" dirty="0" smtClean="0"/>
              <a:t>PORTRAITS DUE AT THE END OF CLASS ON NOV. 19th</a:t>
            </a:r>
            <a:endParaRPr lang="en-US" b="1" dirty="0"/>
          </a:p>
        </p:txBody>
      </p:sp>
      <p:sp>
        <p:nvSpPr>
          <p:cNvPr id="3" name="Title 2"/>
          <p:cNvSpPr>
            <a:spLocks noGrp="1"/>
          </p:cNvSpPr>
          <p:nvPr>
            <p:ph type="title"/>
          </p:nvPr>
        </p:nvSpPr>
        <p:spPr/>
        <p:txBody>
          <a:bodyPr/>
          <a:lstStyle/>
          <a:p>
            <a:r>
              <a:rPr lang="en-US" dirty="0" smtClean="0"/>
              <a:t>Timeline</a:t>
            </a:r>
            <a:endParaRPr lang="en-US" dirty="0"/>
          </a:p>
        </p:txBody>
      </p:sp>
    </p:spTree>
    <p:extLst>
      <p:ext uri="{BB962C8B-B14F-4D97-AF65-F5344CB8AC3E}">
        <p14:creationId xmlns:p14="http://schemas.microsoft.com/office/powerpoint/2010/main" val="55457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We’ve been focusing on identity so far this year in class. </a:t>
            </a:r>
            <a:r>
              <a:rPr lang="en-US" dirty="0"/>
              <a:t>M</a:t>
            </a:r>
            <a:r>
              <a:rPr lang="en-US" dirty="0" smtClean="0"/>
              <a:t>ostly our work has been limited to the face (self portrait, mask). For our third project, I’m really going to challenge you! </a:t>
            </a:r>
          </a:p>
          <a:p>
            <a:r>
              <a:rPr lang="en-US" dirty="0" smtClean="0"/>
              <a:t>You will create a figure drawing/painting of yourself that includes a foreground, middle-ground and background, but there will be a unique element of foreshortening to provide a more interesting point of view. </a:t>
            </a:r>
          </a:p>
          <a:p>
            <a:r>
              <a:rPr lang="en-US" dirty="0" smtClean="0"/>
              <a:t>You will work BIG using matte board as your surface in dimensions of 36 x 48 inches (3 x 4 feet)</a:t>
            </a:r>
          </a:p>
          <a:p>
            <a:r>
              <a:rPr lang="en-US" dirty="0" smtClean="0"/>
              <a:t>You will choose your 2D medium (pick one): Tempera, acrylic, oil pastel, charcoal (other media will be considered upon request). </a:t>
            </a:r>
          </a:p>
          <a:p>
            <a:endParaRPr lang="en-US" dirty="0"/>
          </a:p>
        </p:txBody>
      </p:sp>
      <p:sp>
        <p:nvSpPr>
          <p:cNvPr id="3" name="Title 2"/>
          <p:cNvSpPr>
            <a:spLocks noGrp="1"/>
          </p:cNvSpPr>
          <p:nvPr>
            <p:ph type="title"/>
          </p:nvPr>
        </p:nvSpPr>
        <p:spPr/>
        <p:txBody>
          <a:bodyPr/>
          <a:lstStyle/>
          <a:p>
            <a:r>
              <a:rPr lang="en-US" dirty="0" smtClean="0"/>
              <a:t>Where are we going? </a:t>
            </a:r>
            <a:endParaRPr lang="en-US" dirty="0"/>
          </a:p>
        </p:txBody>
      </p:sp>
    </p:spTree>
    <p:extLst>
      <p:ext uri="{BB962C8B-B14F-4D97-AF65-F5344CB8AC3E}">
        <p14:creationId xmlns:p14="http://schemas.microsoft.com/office/powerpoint/2010/main" val="31641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u="sng" dirty="0" smtClean="0"/>
              <a:t>The viewer-</a:t>
            </a:r>
            <a:r>
              <a:rPr lang="en-US" dirty="0" smtClean="0"/>
              <a:t> The audience viewing a work of art</a:t>
            </a:r>
            <a:endParaRPr lang="en-US" b="1" u="sng" dirty="0" smtClean="0"/>
          </a:p>
          <a:p>
            <a:r>
              <a:rPr lang="en-US" b="1" u="sng" dirty="0" smtClean="0"/>
              <a:t>Picture plane-</a:t>
            </a:r>
            <a:r>
              <a:rPr lang="en-US" b="1" dirty="0" smtClean="0"/>
              <a:t> </a:t>
            </a:r>
            <a:r>
              <a:rPr lang="en-US" dirty="0"/>
              <a:t>T</a:t>
            </a:r>
            <a:r>
              <a:rPr lang="en-US" dirty="0" smtClean="0"/>
              <a:t>he space described by the paper/canvas; the point of view/how much depth/how much cropping the artist shows to the viewer</a:t>
            </a:r>
          </a:p>
          <a:p>
            <a:r>
              <a:rPr lang="en-US" b="1" u="sng" dirty="0" smtClean="0"/>
              <a:t>Depth of Field-</a:t>
            </a:r>
            <a:r>
              <a:rPr lang="en-US" dirty="0" smtClean="0"/>
              <a:t> How deep the picture plane portrays (how far back in space) shallow or deep</a:t>
            </a:r>
          </a:p>
          <a:p>
            <a:r>
              <a:rPr lang="en-US" b="1" u="sng" dirty="0" smtClean="0"/>
              <a:t>Foreshortening- </a:t>
            </a:r>
            <a:r>
              <a:rPr lang="en-US" dirty="0" smtClean="0"/>
              <a:t> The picture plane shows a deep sense of space, and it seems like something is coming out at the viewer</a:t>
            </a:r>
          </a:p>
          <a:p>
            <a:r>
              <a:rPr lang="en-US" b="1" u="sng" dirty="0" smtClean="0"/>
              <a:t>Point of View-</a:t>
            </a:r>
            <a:r>
              <a:rPr lang="en-US" dirty="0" smtClean="0"/>
              <a:t> Where the viewer’s eye level appears to be (where does it feel like they’re looking from?)</a:t>
            </a:r>
            <a:endParaRPr lang="en-US" b="1" u="sng" dirty="0"/>
          </a:p>
        </p:txBody>
      </p:sp>
      <p:sp>
        <p:nvSpPr>
          <p:cNvPr id="3" name="Title 2"/>
          <p:cNvSpPr>
            <a:spLocks noGrp="1"/>
          </p:cNvSpPr>
          <p:nvPr>
            <p:ph type="title"/>
          </p:nvPr>
        </p:nvSpPr>
        <p:spPr/>
        <p:txBody>
          <a:bodyPr>
            <a:normAutofit fontScale="90000"/>
          </a:bodyPr>
          <a:lstStyle/>
          <a:p>
            <a:r>
              <a:rPr lang="en-US" dirty="0" smtClean="0"/>
              <a:t>Artists Control How People Interact with Their Work (2D pieces)</a:t>
            </a:r>
            <a:endParaRPr lang="en-US" dirty="0"/>
          </a:p>
        </p:txBody>
      </p:sp>
    </p:spTree>
    <p:extLst>
      <p:ext uri="{BB962C8B-B14F-4D97-AF65-F5344CB8AC3E}">
        <p14:creationId xmlns:p14="http://schemas.microsoft.com/office/powerpoint/2010/main" val="33511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Often, we tend to create an experience for the viewer that is pretty close to what we would actually see most naturally (straight on, not too tightly cropped, the depth-of-field shows what we’re looking at and not much behind it etc.) But a good artist knows how to make the viewer look at something differently, in a unique way. Playing around with cropping, point of view, depth of field, foreshortening etc. is a great way to make your work (be it a drawing, painting, sketch, photo etc. Even your </a:t>
            </a:r>
            <a:r>
              <a:rPr lang="en-US" dirty="0" err="1" smtClean="0"/>
              <a:t>Instagram</a:t>
            </a:r>
            <a:r>
              <a:rPr lang="en-US" dirty="0" smtClean="0"/>
              <a:t> posts!)</a:t>
            </a:r>
          </a:p>
        </p:txBody>
      </p:sp>
      <p:sp>
        <p:nvSpPr>
          <p:cNvPr id="3" name="Title 2"/>
          <p:cNvSpPr>
            <a:spLocks noGrp="1"/>
          </p:cNvSpPr>
          <p:nvPr>
            <p:ph type="title"/>
          </p:nvPr>
        </p:nvSpPr>
        <p:spPr/>
        <p:txBody>
          <a:bodyPr/>
          <a:lstStyle/>
          <a:p>
            <a:r>
              <a:rPr lang="en-US" dirty="0" smtClean="0"/>
              <a:t>Think about it like this…</a:t>
            </a:r>
            <a:endParaRPr lang="en-US" dirty="0"/>
          </a:p>
        </p:txBody>
      </p:sp>
    </p:spTree>
    <p:extLst>
      <p:ext uri="{BB962C8B-B14F-4D97-AF65-F5344CB8AC3E}">
        <p14:creationId xmlns:p14="http://schemas.microsoft.com/office/powerpoint/2010/main" val="137761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figurative drawing/painting of </a:t>
            </a:r>
            <a:r>
              <a:rPr lang="en-US" u="sng" dirty="0" smtClean="0"/>
              <a:t>you</a:t>
            </a:r>
            <a:r>
              <a:rPr lang="en-US" dirty="0" smtClean="0"/>
              <a:t> as the subject using tempera</a:t>
            </a:r>
            <a:r>
              <a:rPr lang="en-US" dirty="0"/>
              <a:t>, acrylic, oil pastel, charcoal </a:t>
            </a:r>
            <a:r>
              <a:rPr lang="en-US" dirty="0" smtClean="0"/>
              <a:t> </a:t>
            </a:r>
          </a:p>
          <a:p>
            <a:r>
              <a:rPr lang="en-US" dirty="0" smtClean="0"/>
              <a:t>A depth of field of at least 15 feet</a:t>
            </a:r>
          </a:p>
          <a:p>
            <a:r>
              <a:rPr lang="en-US" dirty="0" smtClean="0"/>
              <a:t>Foreground/Middle-ground/Background as follows:</a:t>
            </a:r>
          </a:p>
          <a:p>
            <a:pPr marL="0" indent="0">
              <a:buNone/>
            </a:pPr>
            <a:r>
              <a:rPr lang="en-US" dirty="0" smtClean="0"/>
              <a:t>-Something unexpected that “pops out” in the foreground (probably an hand or foot)</a:t>
            </a:r>
          </a:p>
          <a:p>
            <a:pPr marL="0" indent="0">
              <a:buNone/>
            </a:pPr>
            <a:r>
              <a:rPr lang="en-US" dirty="0" smtClean="0"/>
              <a:t>-Your face in the middle-ground</a:t>
            </a:r>
          </a:p>
          <a:p>
            <a:pPr marL="0" indent="0">
              <a:buNone/>
            </a:pPr>
            <a:r>
              <a:rPr lang="en-US" dirty="0" smtClean="0"/>
              <a:t>-A descriptive environment in the background</a:t>
            </a:r>
          </a:p>
          <a:p>
            <a:pPr marL="0" indent="0">
              <a:buNone/>
            </a:pPr>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Your Assignment Criteria</a:t>
            </a:r>
            <a:endParaRPr lang="en-US" dirty="0"/>
          </a:p>
        </p:txBody>
      </p:sp>
    </p:spTree>
    <p:extLst>
      <p:ext uri="{BB962C8B-B14F-4D97-AF65-F5344CB8AC3E}">
        <p14:creationId xmlns:p14="http://schemas.microsoft.com/office/powerpoint/2010/main" val="50330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Work should show facets of your personality, interests, identity etc. as you see fit (we should get a sense of who you are as a person from this piece, as well as what you look like). How in depth you want to go with this is up to you. Think about what choices you will make in terms of clothing, facial expression, props, setting etc. Your piece should tell a story. </a:t>
            </a:r>
          </a:p>
          <a:p>
            <a:r>
              <a:rPr lang="en-US" dirty="0" smtClean="0"/>
              <a:t>You will need to show contrast/range in value in your chosen medium so your work does not look flat. </a:t>
            </a:r>
          </a:p>
          <a:p>
            <a:r>
              <a:rPr lang="en-US" dirty="0" smtClean="0"/>
              <a:t>You should demonstrate ability to push the limits of your chosen medium (something you’re pretty comfortable in)</a:t>
            </a:r>
          </a:p>
          <a:p>
            <a:r>
              <a:rPr lang="en-US" dirty="0" smtClean="0"/>
              <a:t>You will need to work fairly expressively on this assignment (looser; more gestural) since you are working so big. Your work will be realistic but exaggerated! It should really make a big statement when you’re done (not hesitant!)</a:t>
            </a:r>
            <a:endParaRPr lang="en-US" dirty="0"/>
          </a:p>
        </p:txBody>
      </p:sp>
      <p:sp>
        <p:nvSpPr>
          <p:cNvPr id="3" name="Title 2"/>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148412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9a59eb5a8fde818c145b2ad8af7073f.jpg"/>
          <p:cNvPicPr>
            <a:picLocks noGrp="1" noChangeAspect="1"/>
          </p:cNvPicPr>
          <p:nvPr>
            <p:ph idx="1"/>
          </p:nvPr>
        </p:nvPicPr>
        <p:blipFill>
          <a:blip r:embed="rId2">
            <a:extLst>
              <a:ext uri="{28A0092B-C50C-407E-A947-70E740481C1C}">
                <a14:useLocalDpi xmlns:a14="http://schemas.microsoft.com/office/drawing/2010/main" val="0"/>
              </a:ext>
            </a:extLst>
          </a:blip>
          <a:srcRect l="-503" r="-503"/>
          <a:stretch>
            <a:fillRect/>
          </a:stretch>
        </p:blipFill>
        <p:spPr/>
      </p:pic>
      <p:sp>
        <p:nvSpPr>
          <p:cNvPr id="3" name="Title 2"/>
          <p:cNvSpPr>
            <a:spLocks noGrp="1"/>
          </p:cNvSpPr>
          <p:nvPr>
            <p:ph type="title"/>
          </p:nvPr>
        </p:nvSpPr>
        <p:spPr/>
        <p:txBody>
          <a:bodyPr>
            <a:normAutofit fontScale="90000"/>
          </a:bodyPr>
          <a:lstStyle/>
          <a:p>
            <a:r>
              <a:rPr lang="en-US" b="1" u="sng" dirty="0" smtClean="0"/>
              <a:t>Examples</a:t>
            </a:r>
            <a:r>
              <a:rPr lang="en-US" dirty="0" smtClean="0"/>
              <a:t> (some of these lack backgrounds as you are required to do)</a:t>
            </a:r>
            <a:endParaRPr lang="en-US" dirty="0"/>
          </a:p>
        </p:txBody>
      </p:sp>
    </p:spTree>
    <p:extLst>
      <p:ext uri="{BB962C8B-B14F-4D97-AF65-F5344CB8AC3E}">
        <p14:creationId xmlns:p14="http://schemas.microsoft.com/office/powerpoint/2010/main" val="45108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eshortened6.jpg"/>
          <p:cNvPicPr>
            <a:picLocks noGrp="1" noChangeAspect="1"/>
          </p:cNvPicPr>
          <p:nvPr>
            <p:ph idx="1"/>
          </p:nvPr>
        </p:nvPicPr>
        <p:blipFill>
          <a:blip r:embed="rId2">
            <a:extLst>
              <a:ext uri="{28A0092B-C50C-407E-A947-70E740481C1C}">
                <a14:useLocalDpi xmlns:a14="http://schemas.microsoft.com/office/drawing/2010/main" val="0"/>
              </a:ext>
            </a:extLst>
          </a:blip>
          <a:srcRect l="-20088" r="-20088"/>
          <a:stretch>
            <a:fillRect/>
          </a:stretch>
        </p:blipFill>
        <p:spPr>
          <a:xfrm>
            <a:off x="-457200" y="728134"/>
            <a:ext cx="9966960" cy="55372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9943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0dbdb35840209f9bb9312d00c6936d.jpg"/>
          <p:cNvPicPr>
            <a:picLocks noGrp="1" noChangeAspect="1"/>
          </p:cNvPicPr>
          <p:nvPr>
            <p:ph idx="1"/>
          </p:nvPr>
        </p:nvPicPr>
        <p:blipFill>
          <a:blip r:embed="rId2">
            <a:extLst>
              <a:ext uri="{28A0092B-C50C-407E-A947-70E740481C1C}">
                <a14:useLocalDpi xmlns:a14="http://schemas.microsoft.com/office/drawing/2010/main" val="0"/>
              </a:ext>
            </a:extLst>
          </a:blip>
          <a:srcRect l="-73105" r="-73105"/>
          <a:stretch>
            <a:fillRect/>
          </a:stretch>
        </p:blipFill>
        <p:spPr>
          <a:xfrm>
            <a:off x="-778933" y="440267"/>
            <a:ext cx="10698480" cy="59436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15441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1077</TotalTime>
  <Words>715</Words>
  <Application>Microsoft Macintosh PowerPoint</Application>
  <PresentationFormat>On-screen Show (4:3)</PresentationFormat>
  <Paragraphs>34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Foreshortened Figure </vt:lpstr>
      <vt:lpstr>Where are we going? </vt:lpstr>
      <vt:lpstr>Artists Control How People Interact with Their Work (2D pieces)</vt:lpstr>
      <vt:lpstr>Think about it like this…</vt:lpstr>
      <vt:lpstr>Your Assignment Criteria</vt:lpstr>
      <vt:lpstr>Continued…</vt:lpstr>
      <vt:lpstr>Examples (some of these lack backgrounds as you are required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Foreshortened Figure </dc:title>
  <dc:creator>LHS Art 2</dc:creator>
  <cp:lastModifiedBy>LHS Art 2</cp:lastModifiedBy>
  <cp:revision>9</cp:revision>
  <dcterms:created xsi:type="dcterms:W3CDTF">2015-10-21T18:22:27Z</dcterms:created>
  <dcterms:modified xsi:type="dcterms:W3CDTF">2015-10-22T12:20:09Z</dcterms:modified>
</cp:coreProperties>
</file>