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NmVsB0W01w" TargetMode="External"/><Relationship Id="rId4" Type="http://schemas.openxmlformats.org/officeDocument/2006/relationships/hyperlink" Target="https://www.youtube.com/watch?v=izTAW_uSOvw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t-rageous.net/Agamograph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Agamograph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0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err="1" smtClean="0"/>
              <a:t>Agamograph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aCAM00170-ti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1" b="-55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445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err="1" smtClean="0"/>
              <a:t>Agamograph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agamograph</a:t>
            </a:r>
            <a:r>
              <a:rPr lang="en-US" dirty="0" smtClean="0"/>
              <a:t> is an painting or drawing that, when viewed from different angles, reveals a different image</a:t>
            </a:r>
          </a:p>
          <a:p>
            <a:r>
              <a:rPr lang="en-US" dirty="0" err="1" smtClean="0"/>
              <a:t>Agamogaphs</a:t>
            </a:r>
            <a:r>
              <a:rPr lang="en-US" dirty="0" smtClean="0"/>
              <a:t> are named for </a:t>
            </a:r>
            <a:r>
              <a:rPr lang="en-US" dirty="0" err="1" smtClean="0"/>
              <a:t>Yakkov</a:t>
            </a:r>
            <a:r>
              <a:rPr lang="en-US" dirty="0" smtClean="0"/>
              <a:t> </a:t>
            </a:r>
            <a:r>
              <a:rPr lang="en-US" dirty="0" err="1" smtClean="0"/>
              <a:t>Agam</a:t>
            </a:r>
            <a:r>
              <a:rPr lang="en-US" dirty="0" smtClean="0"/>
              <a:t>, an Israel artist known for his sculptures that move, change or transform</a:t>
            </a:r>
          </a:p>
          <a:p>
            <a:r>
              <a:rPr lang="en-US" dirty="0" err="1" smtClean="0"/>
              <a:t>Agamographs</a:t>
            </a:r>
            <a:r>
              <a:rPr lang="en-US" dirty="0" smtClean="0"/>
              <a:t> force the viewer to participate with the piece and look at the subject in a variety of ways</a:t>
            </a:r>
          </a:p>
          <a:p>
            <a:r>
              <a:rPr lang="en-US" dirty="0" smtClean="0"/>
              <a:t>The artist can make a comment about the subject based on the images that he/she chooses to put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2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http://www.art-rageous.net/</a:t>
            </a:r>
            <a:r>
              <a:rPr lang="en-US" dirty="0" smtClean="0">
                <a:hlinkClick r:id="rId2"/>
              </a:rPr>
              <a:t>Agamographs.html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WNmVsB0W01w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izTAW_uSOvw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7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will create an </a:t>
            </a:r>
            <a:r>
              <a:rPr lang="en-US" dirty="0" err="1" smtClean="0"/>
              <a:t>agamograph</a:t>
            </a:r>
            <a:r>
              <a:rPr lang="en-US" dirty="0" smtClean="0"/>
              <a:t> that has either two or three “changes.”</a:t>
            </a:r>
          </a:p>
          <a:p>
            <a:r>
              <a:rPr lang="en-US" dirty="0" smtClean="0"/>
              <a:t>The subject of you </a:t>
            </a:r>
            <a:r>
              <a:rPr lang="en-US" dirty="0" err="1" smtClean="0"/>
              <a:t>agamograph</a:t>
            </a:r>
            <a:r>
              <a:rPr lang="en-US" dirty="0" smtClean="0"/>
              <a:t> will involve something that transforms, changes, or is different on the inside than it is on the outside. You can choose to interpret this in a literal or conceptual way. </a:t>
            </a:r>
          </a:p>
          <a:p>
            <a:r>
              <a:rPr lang="en-US" dirty="0" smtClean="0"/>
              <a:t>You can choose from the following media for your </a:t>
            </a:r>
            <a:r>
              <a:rPr lang="en-US" dirty="0" err="1" smtClean="0"/>
              <a:t>agamograph</a:t>
            </a:r>
            <a:r>
              <a:rPr lang="en-US" dirty="0" smtClean="0"/>
              <a:t> (or mix and match): oil pastel, ebony pencil or acrylic. Choose a medium that is bold and clear.</a:t>
            </a:r>
            <a:endParaRPr lang="en-US" dirty="0"/>
          </a:p>
          <a:p>
            <a:r>
              <a:rPr lang="en-US" dirty="0" smtClean="0"/>
              <a:t>You will be working 12 x 20 on heavy white </a:t>
            </a:r>
            <a:r>
              <a:rPr lang="en-US" dirty="0" err="1" smtClean="0"/>
              <a:t>sulphite</a:t>
            </a:r>
            <a:r>
              <a:rPr lang="en-US" dirty="0" smtClean="0"/>
              <a:t> paper.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6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5779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Thumbnail sketches- in order for this to work well, the shapes of the images have to work together/be similar</a:t>
            </a:r>
          </a:p>
          <a:p>
            <a:r>
              <a:rPr lang="en-US" dirty="0" smtClean="0"/>
              <a:t>Create two or three separate drawings on 12 x 20 paper</a:t>
            </a:r>
          </a:p>
          <a:p>
            <a:r>
              <a:rPr lang="en-US" dirty="0" smtClean="0"/>
              <a:t>Measure two inch stripes and cut carefully</a:t>
            </a:r>
          </a:p>
          <a:p>
            <a:r>
              <a:rPr lang="en-US" u="sng" dirty="0" smtClean="0"/>
              <a:t>For two sided </a:t>
            </a:r>
            <a:r>
              <a:rPr lang="en-US" u="sng" dirty="0" err="1" smtClean="0"/>
              <a:t>agomograph</a:t>
            </a:r>
            <a:r>
              <a:rPr lang="en-US" dirty="0" smtClean="0"/>
              <a:t>: Fan fold a 12 x 20 piece of paper; score and fold into a </a:t>
            </a:r>
            <a:r>
              <a:rPr lang="en-US" dirty="0" err="1" smtClean="0"/>
              <a:t>zig-zag</a:t>
            </a:r>
            <a:r>
              <a:rPr lang="en-US" dirty="0" smtClean="0"/>
              <a:t>. Put a backing piece of paper or a frame so that the </a:t>
            </a:r>
            <a:r>
              <a:rPr lang="en-US" dirty="0" err="1" smtClean="0"/>
              <a:t>zig</a:t>
            </a:r>
            <a:r>
              <a:rPr lang="en-US" dirty="0" smtClean="0"/>
              <a:t> </a:t>
            </a:r>
            <a:r>
              <a:rPr lang="en-US" dirty="0" err="1" smtClean="0"/>
              <a:t>zag</a:t>
            </a:r>
            <a:r>
              <a:rPr lang="en-US" dirty="0" smtClean="0"/>
              <a:t> stays in place. Glue strips in the correct spot.</a:t>
            </a:r>
          </a:p>
          <a:p>
            <a:r>
              <a:rPr lang="en-US" u="sng" dirty="0"/>
              <a:t>For a three-sided </a:t>
            </a:r>
            <a:r>
              <a:rPr lang="en-US" u="sng" dirty="0" err="1"/>
              <a:t>agomograph</a:t>
            </a:r>
            <a:r>
              <a:rPr lang="en-US" u="sng" dirty="0"/>
              <a:t>:</a:t>
            </a:r>
            <a:r>
              <a:rPr lang="en-US" i="1" dirty="0"/>
              <a:t> </a:t>
            </a:r>
            <a:r>
              <a:rPr lang="en-US" dirty="0"/>
              <a:t> Image 1 and three are glued back to back (make sure the right sides are facing up). Image 2 gets glued down flat; leave a little space and </a:t>
            </a:r>
            <a:r>
              <a:rPr lang="en-US" dirty="0" smtClean="0"/>
              <a:t>glue (hot glue) </a:t>
            </a:r>
            <a:r>
              <a:rPr lang="en-US" dirty="0"/>
              <a:t>the image 1/image 3 strips standing up in between. </a:t>
            </a:r>
            <a:endParaRPr lang="en-US" u="sng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94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agamograph</a:t>
            </a:r>
            <a:r>
              <a:rPr lang="en-US" dirty="0" smtClean="0"/>
              <a:t> needs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subject matter that deals with the idea of transformation</a:t>
            </a:r>
          </a:p>
          <a:p>
            <a:r>
              <a:rPr lang="en-US" dirty="0" smtClean="0"/>
              <a:t>The various images’ shapes should relate</a:t>
            </a:r>
          </a:p>
          <a:p>
            <a:r>
              <a:rPr lang="en-US" dirty="0" smtClean="0"/>
              <a:t>There should be a strong demonstration of proficiency with shading, color and texture</a:t>
            </a:r>
          </a:p>
          <a:p>
            <a:r>
              <a:rPr lang="en-US" dirty="0" smtClean="0"/>
              <a:t>The images should be bold and clear; the transformation should be obvious and make sense</a:t>
            </a:r>
          </a:p>
          <a:p>
            <a:r>
              <a:rPr lang="en-US" dirty="0" smtClean="0"/>
              <a:t>Should be assembled neatly and carefully so the illusion is successful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6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approximately 8 classes on this project:</a:t>
            </a:r>
          </a:p>
          <a:p>
            <a:r>
              <a:rPr lang="en-US" dirty="0" smtClean="0"/>
              <a:t>Day 1- planning and sketching</a:t>
            </a:r>
          </a:p>
          <a:p>
            <a:r>
              <a:rPr lang="en-US" dirty="0" smtClean="0"/>
              <a:t>Days 1-7- drawing the source material</a:t>
            </a:r>
          </a:p>
          <a:p>
            <a:r>
              <a:rPr lang="en-US" dirty="0" smtClean="0"/>
              <a:t>Day 8- assembling the </a:t>
            </a:r>
            <a:r>
              <a:rPr lang="en-US" dirty="0" err="1" smtClean="0"/>
              <a:t>agamograph</a:t>
            </a:r>
            <a:endParaRPr lang="en-US" dirty="0" smtClean="0"/>
          </a:p>
          <a:p>
            <a:r>
              <a:rPr lang="en-US" dirty="0" err="1" smtClean="0"/>
              <a:t>Agamographs</a:t>
            </a:r>
            <a:r>
              <a:rPr lang="en-US" smtClean="0"/>
              <a:t> due: 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6745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40</TotalTime>
  <Words>476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Agamograph</vt:lpstr>
      <vt:lpstr>What is an Agamograph?</vt:lpstr>
      <vt:lpstr>What is an Agamograph?</vt:lpstr>
      <vt:lpstr>Examples</vt:lpstr>
      <vt:lpstr>Your assignment</vt:lpstr>
      <vt:lpstr>Process</vt:lpstr>
      <vt:lpstr>Your agamograph needs to:</vt:lpstr>
      <vt:lpstr>Due Date Information</vt:lpstr>
    </vt:vector>
  </TitlesOfParts>
  <Company>ECSU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Agamograph</dc:title>
  <dc:creator>Matthew Hyatt</dc:creator>
  <cp:lastModifiedBy>Matthew Hyatt</cp:lastModifiedBy>
  <cp:revision>4</cp:revision>
  <dcterms:created xsi:type="dcterms:W3CDTF">2016-01-22T01:46:25Z</dcterms:created>
  <dcterms:modified xsi:type="dcterms:W3CDTF">2016-01-22T02:26:41Z</dcterms:modified>
</cp:coreProperties>
</file>