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1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7" name="Picture 6" descr="MoleculeTracer.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10/1/15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A1CFD-BFF0-48BC-9BA5-4974D7A6AB15}" type="datetimeFigureOut">
              <a:rPr lang="en-US" smtClean="0"/>
              <a:t>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BA1CFD-BFF0-48BC-9BA5-4974D7A6AB15}" type="datetimeFigureOut">
              <a:rPr lang="en-US" smtClean="0"/>
              <a:t>10/1/15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0BA1CFD-BFF0-48BC-9BA5-4974D7A6AB15}" type="datetimeFigureOut">
              <a:rPr lang="en-US" smtClean="0"/>
              <a:t>10/1/15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BA1CFD-BFF0-48BC-9BA5-4974D7A6AB15}" type="datetimeFigureOut">
              <a:rPr lang="en-US" smtClean="0"/>
              <a:t>10/1/15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A1CFD-BFF0-48BC-9BA5-4974D7A6AB15}" type="datetimeFigureOut">
              <a:rPr lang="en-US" smtClean="0"/>
              <a:t>10/1/15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10/1/15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10/1/15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70BA1CFD-BFF0-48BC-9BA5-4974D7A6AB15}" type="datetimeFigureOut">
              <a:rPr lang="en-US" smtClean="0"/>
              <a:t>10/1/15</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D12AA694-00EB-4F4B-AABB-6F50FB17891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t=93&amp;v=k0d9oyL3Eg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955" y="4661647"/>
            <a:ext cx="9302756" cy="1013012"/>
          </a:xfrm>
        </p:spPr>
        <p:txBody>
          <a:bodyPr/>
          <a:lstStyle/>
          <a:p>
            <a:r>
              <a:rPr lang="en-US" dirty="0" smtClean="0"/>
              <a:t>Name </a:t>
            </a:r>
            <a:r>
              <a:rPr lang="en-US" dirty="0" err="1" smtClean="0"/>
              <a:t>Zentangle</a:t>
            </a:r>
            <a:r>
              <a:rPr lang="en-US" dirty="0" smtClean="0"/>
              <a:t> Design: </a:t>
            </a:r>
            <a:br>
              <a:rPr lang="en-US" dirty="0" smtClean="0"/>
            </a:br>
            <a:r>
              <a:rPr lang="en-US" dirty="0" smtClean="0"/>
              <a:t>Using Color and Pattern to Show Value</a:t>
            </a:r>
            <a:endParaRPr lang="en-US" dirty="0"/>
          </a:p>
        </p:txBody>
      </p:sp>
      <p:sp>
        <p:nvSpPr>
          <p:cNvPr id="3" name="Subtitle 2"/>
          <p:cNvSpPr>
            <a:spLocks noGrp="1"/>
          </p:cNvSpPr>
          <p:nvPr>
            <p:ph type="subTitle" idx="1"/>
          </p:nvPr>
        </p:nvSpPr>
        <p:spPr>
          <a:xfrm>
            <a:off x="820738" y="5746377"/>
            <a:ext cx="7542212" cy="1030942"/>
          </a:xfrm>
        </p:spPr>
        <p:txBody>
          <a:bodyPr>
            <a:normAutofit/>
          </a:bodyPr>
          <a:lstStyle/>
          <a:p>
            <a:r>
              <a:rPr lang="en-US" sz="3200" dirty="0" smtClean="0"/>
              <a:t>Art 1</a:t>
            </a:r>
            <a:endParaRPr lang="en-US" sz="3200" dirty="0"/>
          </a:p>
        </p:txBody>
      </p:sp>
    </p:spTree>
    <p:extLst>
      <p:ext uri="{BB962C8B-B14F-4D97-AF65-F5344CB8AC3E}">
        <p14:creationId xmlns:p14="http://schemas.microsoft.com/office/powerpoint/2010/main" val="1765876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https://www.youtube.com/watch?t=93&amp;v=</a:t>
            </a:r>
            <a:r>
              <a:rPr lang="en-US" dirty="0" smtClean="0">
                <a:hlinkClick r:id="rId2"/>
              </a:rPr>
              <a:t>k0d9oyL3Egs</a:t>
            </a:r>
            <a:r>
              <a:rPr lang="en-US" dirty="0" smtClean="0"/>
              <a:t> </a:t>
            </a:r>
            <a:endParaRPr lang="en-US" dirty="0"/>
          </a:p>
        </p:txBody>
      </p:sp>
    </p:spTree>
    <p:extLst>
      <p:ext uri="{BB962C8B-B14F-4D97-AF65-F5344CB8AC3E}">
        <p14:creationId xmlns:p14="http://schemas.microsoft.com/office/powerpoint/2010/main" val="312789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Am I Looking For?</a:t>
            </a:r>
            <a:endParaRPr lang="en-US" dirty="0"/>
          </a:p>
        </p:txBody>
      </p:sp>
      <p:sp>
        <p:nvSpPr>
          <p:cNvPr id="3" name="Content Placeholder 2"/>
          <p:cNvSpPr>
            <a:spLocks noGrp="1"/>
          </p:cNvSpPr>
          <p:nvPr>
            <p:ph idx="1"/>
          </p:nvPr>
        </p:nvSpPr>
        <p:spPr/>
        <p:txBody>
          <a:bodyPr/>
          <a:lstStyle/>
          <a:p>
            <a:r>
              <a:rPr lang="en-US" dirty="0" smtClean="0"/>
              <a:t>A variety of interesting and carefully-completed </a:t>
            </a:r>
            <a:r>
              <a:rPr lang="en-US" dirty="0" err="1" smtClean="0"/>
              <a:t>zentangle</a:t>
            </a:r>
            <a:r>
              <a:rPr lang="en-US" dirty="0" smtClean="0"/>
              <a:t> designs in the background</a:t>
            </a:r>
          </a:p>
          <a:p>
            <a:r>
              <a:rPr lang="en-US" dirty="0" smtClean="0"/>
              <a:t>Dark shapes evenly distributed throughout the background</a:t>
            </a:r>
          </a:p>
          <a:p>
            <a:r>
              <a:rPr lang="en-US" dirty="0" smtClean="0"/>
              <a:t>A variety of value in each letter shape (using pressure and color)</a:t>
            </a:r>
          </a:p>
          <a:p>
            <a:r>
              <a:rPr lang="en-US" dirty="0" smtClean="0"/>
              <a:t>Carefully and neatly colored letters (eliminate stroke lines)</a:t>
            </a:r>
            <a:endParaRPr lang="en-US" dirty="0"/>
          </a:p>
        </p:txBody>
      </p:sp>
    </p:spTree>
    <p:extLst>
      <p:ext uri="{BB962C8B-B14F-4D97-AF65-F5344CB8AC3E}">
        <p14:creationId xmlns:p14="http://schemas.microsoft.com/office/powerpoint/2010/main" val="2505626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 Information</a:t>
            </a:r>
            <a:endParaRPr lang="en-US" dirty="0"/>
          </a:p>
        </p:txBody>
      </p:sp>
      <p:sp>
        <p:nvSpPr>
          <p:cNvPr id="3" name="Content Placeholder 2"/>
          <p:cNvSpPr>
            <a:spLocks noGrp="1"/>
          </p:cNvSpPr>
          <p:nvPr>
            <p:ph idx="1"/>
          </p:nvPr>
        </p:nvSpPr>
        <p:spPr/>
        <p:txBody>
          <a:bodyPr/>
          <a:lstStyle/>
          <a:p>
            <a:r>
              <a:rPr lang="en-US" dirty="0" smtClean="0"/>
              <a:t>Project due with rubric completed (BOTH sides) on FRIDAY, OCTOBER 16</a:t>
            </a:r>
            <a:r>
              <a:rPr lang="en-US" baseline="30000" dirty="0" smtClean="0"/>
              <a:t>th</a:t>
            </a:r>
            <a:r>
              <a:rPr lang="en-US" dirty="0" smtClean="0"/>
              <a:t>. </a:t>
            </a:r>
          </a:p>
          <a:p>
            <a:r>
              <a:rPr lang="en-US" dirty="0" smtClean="0"/>
              <a:t>No rubric/incomplete rubric? 10 points off. </a:t>
            </a:r>
          </a:p>
          <a:p>
            <a:r>
              <a:rPr lang="en-US" dirty="0" smtClean="0"/>
              <a:t>Work looses 5 points for each day it is turned in late. No work accepted after two weeks late without prior teacher approval.  If you’re behind, come in for extra time and catch up! </a:t>
            </a:r>
            <a:endParaRPr lang="en-US" dirty="0"/>
          </a:p>
        </p:txBody>
      </p:sp>
    </p:spTree>
    <p:extLst>
      <p:ext uri="{BB962C8B-B14F-4D97-AF65-F5344CB8AC3E}">
        <p14:creationId xmlns:p14="http://schemas.microsoft.com/office/powerpoint/2010/main" val="146156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Draw out your name in bubble letters. Keep the letters BIG! </a:t>
            </a:r>
          </a:p>
          <a:p>
            <a:r>
              <a:rPr lang="en-US" dirty="0" smtClean="0"/>
              <a:t>You can start by writing out the letters and then draw the bubble edges around each letter (don’t forget to erase inside the letter afterwards). </a:t>
            </a:r>
          </a:p>
          <a:p>
            <a:r>
              <a:rPr lang="en-US" dirty="0" smtClean="0"/>
              <a:t>The thickness of the letter needs to be at least as wide as two fingers. </a:t>
            </a:r>
          </a:p>
          <a:p>
            <a:r>
              <a:rPr lang="en-US" dirty="0" smtClean="0"/>
              <a:t>If you feel confident and would like a challenge, you can utilize a funky font for your letters. Some examples will be provided. </a:t>
            </a:r>
          </a:p>
          <a:p>
            <a:r>
              <a:rPr lang="en-US" dirty="0"/>
              <a:t>Make a series of lines that intersect your letters and create a variety of shapes in the background. </a:t>
            </a:r>
          </a:p>
          <a:p>
            <a:endParaRPr lang="en-US" dirty="0" smtClean="0"/>
          </a:p>
          <a:p>
            <a:pPr marL="0" indent="0">
              <a:buNone/>
            </a:pPr>
            <a:endParaRPr lang="en-US" dirty="0"/>
          </a:p>
        </p:txBody>
      </p:sp>
    </p:spTree>
    <p:extLst>
      <p:ext uri="{BB962C8B-B14F-4D97-AF65-F5344CB8AC3E}">
        <p14:creationId xmlns:p14="http://schemas.microsoft.com/office/powerpoint/2010/main" val="63258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will create a series of patterns, designs, textures etc. in your background shapes. (“</a:t>
            </a:r>
            <a:r>
              <a:rPr lang="en-US" dirty="0" err="1" smtClean="0"/>
              <a:t>zentangle</a:t>
            </a:r>
            <a:r>
              <a:rPr lang="en-US" dirty="0" smtClean="0"/>
              <a:t>”)</a:t>
            </a:r>
          </a:p>
          <a:p>
            <a:r>
              <a:rPr lang="en-US" dirty="0" smtClean="0"/>
              <a:t>There will be a variety of visual weight (dark areas) evenly distributed throughout to move the eye around your composition. </a:t>
            </a:r>
          </a:p>
          <a:p>
            <a:r>
              <a:rPr lang="en-US" dirty="0" smtClean="0"/>
              <a:t>You will color the letters using a minimum of THREE different colors (using colored pencil). </a:t>
            </a:r>
          </a:p>
          <a:p>
            <a:r>
              <a:rPr lang="en-US" dirty="0" smtClean="0"/>
              <a:t>There will be a variety of color value shown in the letter shapes (varying pencil pressure). </a:t>
            </a:r>
          </a:p>
          <a:p>
            <a:r>
              <a:rPr lang="en-US" dirty="0" smtClean="0"/>
              <a:t>You may choose an “accent” color and add color/visual interest to the background designs in select areas. </a:t>
            </a:r>
            <a:endParaRPr lang="en-US" dirty="0"/>
          </a:p>
        </p:txBody>
      </p:sp>
    </p:spTree>
    <p:extLst>
      <p:ext uri="{BB962C8B-B14F-4D97-AF65-F5344CB8AC3E}">
        <p14:creationId xmlns:p14="http://schemas.microsoft.com/office/powerpoint/2010/main" val="1825068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7"/>
            <a:ext cx="9144000" cy="1653988"/>
          </a:xfrm>
        </p:spPr>
        <p:txBody>
          <a:bodyPr/>
          <a:lstStyle/>
          <a:p>
            <a:r>
              <a:rPr lang="en-US" dirty="0" smtClean="0"/>
              <a:t>The Background: </a:t>
            </a:r>
            <a:r>
              <a:rPr lang="en-US" dirty="0" err="1" smtClean="0"/>
              <a:t>Zentangle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is a “</a:t>
            </a:r>
            <a:r>
              <a:rPr lang="en-US" dirty="0" err="1" smtClean="0"/>
              <a:t>Zentangle</a:t>
            </a:r>
            <a:r>
              <a:rPr lang="en-US" dirty="0" smtClean="0"/>
              <a:t>”? Think of a </a:t>
            </a:r>
            <a:r>
              <a:rPr lang="en-US" dirty="0" err="1" smtClean="0"/>
              <a:t>zentangle</a:t>
            </a:r>
            <a:r>
              <a:rPr lang="en-US" dirty="0" smtClean="0"/>
              <a:t> as a complex doodle. A variety of patterns come together to make a larger overall design. Some people create </a:t>
            </a:r>
            <a:r>
              <a:rPr lang="en-US" dirty="0" err="1" smtClean="0"/>
              <a:t>zentangle</a:t>
            </a:r>
            <a:r>
              <a:rPr lang="en-US" dirty="0" smtClean="0"/>
              <a:t> designs to help them relax (when something is relaxing, we might say it’s a “</a:t>
            </a:r>
            <a:r>
              <a:rPr lang="en-US" dirty="0" err="1" smtClean="0"/>
              <a:t>zen</a:t>
            </a:r>
            <a:r>
              <a:rPr lang="en-US" dirty="0" smtClean="0"/>
              <a:t>” like activity). The design is typically a “tangle” of smaller patterns and lines. That’s where the name “</a:t>
            </a:r>
            <a:r>
              <a:rPr lang="en-US" dirty="0" err="1" smtClean="0"/>
              <a:t>zentangle</a:t>
            </a:r>
            <a:r>
              <a:rPr lang="en-US" dirty="0" smtClean="0"/>
              <a:t>” comes from!</a:t>
            </a:r>
          </a:p>
          <a:p>
            <a:r>
              <a:rPr lang="en-US" dirty="0" smtClean="0"/>
              <a:t>There isn’t really a right or wrong way to do a </a:t>
            </a:r>
            <a:r>
              <a:rPr lang="en-US" dirty="0" err="1" smtClean="0"/>
              <a:t>zentangle</a:t>
            </a:r>
            <a:r>
              <a:rPr lang="en-US" dirty="0" smtClean="0"/>
              <a:t>. There are lots of pre-made patterns you can use as inspiration. I have books and handouts to help you, and you can also look online.  </a:t>
            </a:r>
          </a:p>
          <a:p>
            <a:r>
              <a:rPr lang="en-US" dirty="0" smtClean="0"/>
              <a:t>We will start our </a:t>
            </a:r>
            <a:r>
              <a:rPr lang="en-US" dirty="0" err="1" smtClean="0"/>
              <a:t>zentangle</a:t>
            </a:r>
            <a:r>
              <a:rPr lang="en-US" dirty="0" smtClean="0"/>
              <a:t> in pencil, then trace the lines in Sharpie and eventually erase any leftover “ghost” lines. </a:t>
            </a:r>
          </a:p>
          <a:p>
            <a:r>
              <a:rPr lang="en-US" dirty="0" smtClean="0"/>
              <a:t>If you have dark shapes, make sure they are distributed evenly. </a:t>
            </a:r>
          </a:p>
          <a:p>
            <a:endParaRPr lang="en-US" dirty="0" smtClean="0"/>
          </a:p>
        </p:txBody>
      </p:sp>
    </p:spTree>
    <p:extLst>
      <p:ext uri="{BB962C8B-B14F-4D97-AF65-F5344CB8AC3E}">
        <p14:creationId xmlns:p14="http://schemas.microsoft.com/office/powerpoint/2010/main" val="3961995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zentangle-advertising-colorblue12.jpg"/>
          <p:cNvPicPr>
            <a:picLocks noGrp="1" noChangeAspect="1"/>
          </p:cNvPicPr>
          <p:nvPr>
            <p:ph idx="1"/>
          </p:nvPr>
        </p:nvPicPr>
        <p:blipFill>
          <a:blip r:embed="rId2" cstate="email">
            <a:extLst>
              <a:ext uri="{28A0092B-C50C-407E-A947-70E740481C1C}">
                <a14:useLocalDpi xmlns:a14="http://schemas.microsoft.com/office/drawing/2010/main"/>
              </a:ext>
            </a:extLst>
          </a:blip>
          <a:srcRect l="-45630" r="-45630"/>
          <a:stretch>
            <a:fillRect/>
          </a:stretch>
        </p:blipFill>
        <p:spPr>
          <a:xfrm>
            <a:off x="-570580" y="857765"/>
            <a:ext cx="10534476" cy="5492999"/>
          </a:xfrm>
        </p:spPr>
      </p:pic>
    </p:spTree>
    <p:extLst>
      <p:ext uri="{BB962C8B-B14F-4D97-AF65-F5344CB8AC3E}">
        <p14:creationId xmlns:p14="http://schemas.microsoft.com/office/powerpoint/2010/main" val="3153744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zentangle3.jpg"/>
          <p:cNvPicPr>
            <a:picLocks noGrp="1" noChangeAspect="1"/>
          </p:cNvPicPr>
          <p:nvPr>
            <p:ph idx="1"/>
          </p:nvPr>
        </p:nvPicPr>
        <p:blipFill>
          <a:blip r:embed="rId2" cstate="email">
            <a:extLst>
              <a:ext uri="{28A0092B-C50C-407E-A947-70E740481C1C}">
                <a14:useLocalDpi xmlns:a14="http://schemas.microsoft.com/office/drawing/2010/main"/>
              </a:ext>
            </a:extLst>
          </a:blip>
          <a:srcRect l="-44676" r="-44676"/>
          <a:stretch>
            <a:fillRect/>
          </a:stretch>
        </p:blipFill>
        <p:spPr>
          <a:xfrm>
            <a:off x="-1016176" y="742297"/>
            <a:ext cx="11135540" cy="5806413"/>
          </a:xfrm>
        </p:spPr>
      </p:pic>
    </p:spTree>
    <p:extLst>
      <p:ext uri="{BB962C8B-B14F-4D97-AF65-F5344CB8AC3E}">
        <p14:creationId xmlns:p14="http://schemas.microsoft.com/office/powerpoint/2010/main" val="404466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46f28a9eac21f3502e6a29960330a9c3.jpg"/>
          <p:cNvPicPr>
            <a:picLocks noGrp="1" noChangeAspect="1"/>
          </p:cNvPicPr>
          <p:nvPr>
            <p:ph idx="1"/>
          </p:nvPr>
        </p:nvPicPr>
        <p:blipFill>
          <a:blip r:embed="rId2" cstate="email">
            <a:extLst>
              <a:ext uri="{28A0092B-C50C-407E-A947-70E740481C1C}">
                <a14:useLocalDpi xmlns:a14="http://schemas.microsoft.com/office/drawing/2010/main"/>
              </a:ext>
            </a:extLst>
          </a:blip>
          <a:srcRect l="-21918" r="-21918"/>
          <a:stretch>
            <a:fillRect/>
          </a:stretch>
        </p:blipFill>
        <p:spPr/>
      </p:pic>
    </p:spTree>
    <p:extLst>
      <p:ext uri="{BB962C8B-B14F-4D97-AF65-F5344CB8AC3E}">
        <p14:creationId xmlns:p14="http://schemas.microsoft.com/office/powerpoint/2010/main" val="3846083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Letters: Value with Colored Pencil </a:t>
            </a:r>
            <a:endParaRPr lang="en-US" dirty="0"/>
          </a:p>
        </p:txBody>
      </p:sp>
      <p:sp>
        <p:nvSpPr>
          <p:cNvPr id="3" name="Content Placeholder 2"/>
          <p:cNvSpPr>
            <a:spLocks noGrp="1"/>
          </p:cNvSpPr>
          <p:nvPr>
            <p:ph idx="1"/>
          </p:nvPr>
        </p:nvSpPr>
        <p:spPr/>
        <p:txBody>
          <a:bodyPr/>
          <a:lstStyle/>
          <a:p>
            <a:r>
              <a:rPr lang="en-US" dirty="0" smtClean="0"/>
              <a:t>In your value collage, you created a variety of value (dark and light areas) by pressing down harder of more lightly with your ebony pencil. Some of you may have even smudged with your finger or a </a:t>
            </a:r>
            <a:r>
              <a:rPr lang="en-US" dirty="0" err="1" smtClean="0"/>
              <a:t>tortillon</a:t>
            </a:r>
            <a:r>
              <a:rPr lang="en-US" dirty="0" smtClean="0"/>
              <a:t>. You could erase to bring out light areas if they got too smudged. </a:t>
            </a:r>
          </a:p>
          <a:p>
            <a:r>
              <a:rPr lang="en-US" dirty="0" smtClean="0"/>
              <a:t>Colored pencil has some of the same properties, but there are some differences. </a:t>
            </a:r>
            <a:endParaRPr lang="en-US" dirty="0"/>
          </a:p>
        </p:txBody>
      </p:sp>
    </p:spTree>
    <p:extLst>
      <p:ext uri="{BB962C8B-B14F-4D97-AF65-F5344CB8AC3E}">
        <p14:creationId xmlns:p14="http://schemas.microsoft.com/office/powerpoint/2010/main" val="79250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Colored Pencil vs. Ebony Pencil</a:t>
            </a:r>
            <a:endParaRPr lang="en-US" dirty="0"/>
          </a:p>
        </p:txBody>
      </p:sp>
      <p:sp>
        <p:nvSpPr>
          <p:cNvPr id="3" name="Content Placeholder 2"/>
          <p:cNvSpPr>
            <a:spLocks noGrp="1"/>
          </p:cNvSpPr>
          <p:nvPr>
            <p:ph idx="1"/>
          </p:nvPr>
        </p:nvSpPr>
        <p:spPr>
          <a:xfrm>
            <a:off x="779462" y="1882588"/>
            <a:ext cx="7581901" cy="4517662"/>
          </a:xfrm>
        </p:spPr>
        <p:txBody>
          <a:bodyPr>
            <a:normAutofit fontScale="70000" lnSpcReduction="20000"/>
          </a:bodyPr>
          <a:lstStyle/>
          <a:p>
            <a:r>
              <a:rPr lang="en-US" dirty="0" smtClean="0"/>
              <a:t>Colored pencil has harder lead so it doesn’t</a:t>
            </a:r>
            <a:r>
              <a:rPr lang="fr-FR" dirty="0"/>
              <a:t> </a:t>
            </a:r>
            <a:r>
              <a:rPr lang="en-US" dirty="0" smtClean="0"/>
              <a:t>smudge as easily. You need to start lightly and work in layers by gradually pressing down harder to create darker values. Make light strokes back and forth and/or use little circular motions to build up color. </a:t>
            </a:r>
          </a:p>
          <a:p>
            <a:r>
              <a:rPr lang="en-US" dirty="0" smtClean="0"/>
              <a:t>Colored pencil also doesn’t really erase. This is another reason to start light and build up little by little: once you make a mark, it’s going to be hard to get rid of it. </a:t>
            </a:r>
          </a:p>
          <a:p>
            <a:r>
              <a:rPr lang="en-US" dirty="0" smtClean="0"/>
              <a:t>Your natural tendency will be to color hard with solid lines starting out, but try not to do that! Start light and build up! You can always get darker! </a:t>
            </a:r>
          </a:p>
          <a:p>
            <a:r>
              <a:rPr lang="en-US" dirty="0" smtClean="0"/>
              <a:t>You also have the option of a variety of colors at your disposal. You can use a darker version of a color (a green to a dark green, for example) to help you in shading. This only works to darken, it doesn’t really work to lighten (the colors tend to get “muddy”). Always start with the lighter color. </a:t>
            </a:r>
          </a:p>
          <a:p>
            <a:r>
              <a:rPr lang="en-US" dirty="0" smtClean="0"/>
              <a:t>Try to eventually eliminate your pencil stroke marks. If you’re noticing that a lot of the marks are visible in one direction, layer over,  making marks going in the opposite direction to get rid of them. </a:t>
            </a:r>
            <a:endParaRPr lang="en-US" dirty="0"/>
          </a:p>
        </p:txBody>
      </p:sp>
    </p:spTree>
    <p:extLst>
      <p:ext uri="{BB962C8B-B14F-4D97-AF65-F5344CB8AC3E}">
        <p14:creationId xmlns:p14="http://schemas.microsoft.com/office/powerpoint/2010/main" val="565677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90</TotalTime>
  <Words>828</Words>
  <Application>Microsoft Macintosh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Orbit</vt:lpstr>
      <vt:lpstr>Name Zentangle Design:  Using Color and Pattern to Show Value</vt:lpstr>
      <vt:lpstr>Set Up</vt:lpstr>
      <vt:lpstr>You Will…</vt:lpstr>
      <vt:lpstr>The Background: Zentangle</vt:lpstr>
      <vt:lpstr>PowerPoint Presentation</vt:lpstr>
      <vt:lpstr>PowerPoint Presentation</vt:lpstr>
      <vt:lpstr>PowerPoint Presentation</vt:lpstr>
      <vt:lpstr>The Letters: Value with Colored Pencil </vt:lpstr>
      <vt:lpstr>Colored Pencil vs. Ebony Pencil</vt:lpstr>
      <vt:lpstr>PowerPoint Presentation</vt:lpstr>
      <vt:lpstr>What Am I Looking For?</vt:lpstr>
      <vt:lpstr>Due Date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Zentangle Design:  Using Color and Pattern to Show Value</dc:title>
  <dc:creator>LHS Art 2</dc:creator>
  <cp:lastModifiedBy>LHS Art 2</cp:lastModifiedBy>
  <cp:revision>7</cp:revision>
  <dcterms:created xsi:type="dcterms:W3CDTF">2015-10-01T13:06:20Z</dcterms:created>
  <dcterms:modified xsi:type="dcterms:W3CDTF">2015-10-01T14:37:03Z</dcterms:modified>
</cp:coreProperties>
</file>