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5FF6D4-D4D7-426A-98F7-170A3668379E}" type="datetime1">
              <a:rPr lang="en-US" smtClean="0"/>
              <a:pPr/>
              <a:t>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45A9071-CFF5-4E3B-B0AB-39782972E256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3D8BD1F-DE98-4C29-8281-9EC9927620DF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467CD6D-7520-4B34-A5A3-E8385FA3AFC6}" type="datetime1">
              <a:rPr lang="en-US" smtClean="0"/>
              <a:pPr/>
              <a:t>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2295D47-465E-4A05-802B-049480555B6D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4791DB0-D703-40B5-AE3D-532AFE0356D1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F48C029-2200-4EB8-BDE8-5EE0E23571A6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7E45A1C-C0DD-4ED6-B23E-A9D2DD110058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44C1B50-C580-4CB7-BA07-14C66C34B76D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D4F1D29-8BEE-49F3-AF49-7A09F617BF67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EB273CF-8910-423E-9890-FC81E25E5084}" type="datetime1">
              <a:rPr lang="en-US" smtClean="0"/>
              <a:pPr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/>
              <a:pPr/>
              <a:t>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Cubist Still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51444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*We will be using water-soluble graphite for this project (“Sketch and Wash” pencil). </a:t>
            </a:r>
            <a:r>
              <a:rPr lang="en-US" i="1" dirty="0" smtClean="0"/>
              <a:t>{we’ll have a review/demo lesson}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*You will need to display a </a:t>
            </a:r>
            <a:r>
              <a:rPr lang="en-US" b="1" u="sng" dirty="0" smtClean="0"/>
              <a:t>range</a:t>
            </a:r>
            <a:r>
              <a:rPr lang="en-US" dirty="0" smtClean="0"/>
              <a:t> in value (contrast/gradation) and use the pencil in </a:t>
            </a:r>
            <a:r>
              <a:rPr lang="en-US" b="1" u="sng" dirty="0" smtClean="0"/>
              <a:t>both</a:t>
            </a:r>
            <a:r>
              <a:rPr lang="en-US" dirty="0" smtClean="0"/>
              <a:t> wet and dry fashion. </a:t>
            </a:r>
          </a:p>
          <a:p>
            <a:pPr marL="0" indent="0">
              <a:buNone/>
            </a:pPr>
            <a:r>
              <a:rPr lang="en-US" dirty="0" smtClean="0"/>
              <a:t>*The values do </a:t>
            </a:r>
            <a:r>
              <a:rPr lang="en-US" b="1" u="sng" dirty="0" smtClean="0"/>
              <a:t>not</a:t>
            </a:r>
            <a:r>
              <a:rPr lang="en-US" dirty="0" smtClean="0"/>
              <a:t> have to be observed from real life. </a:t>
            </a:r>
          </a:p>
          <a:p>
            <a:pPr marL="0" indent="0">
              <a:buNone/>
            </a:pPr>
            <a:r>
              <a:rPr lang="en-US" dirty="0" smtClean="0"/>
              <a:t>*You may create designs/patterns in the shapes (esp. background)</a:t>
            </a:r>
          </a:p>
          <a:p>
            <a:pPr marL="0" indent="0">
              <a:buNone/>
            </a:pPr>
            <a:r>
              <a:rPr lang="en-US" dirty="0" smtClean="0"/>
              <a:t>*You may work in color with colored pencil after the graphite is complete.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82976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*Composition is </a:t>
            </a:r>
            <a:r>
              <a:rPr lang="en-US" b="1" u="sng" dirty="0" smtClean="0"/>
              <a:t>balanced </a:t>
            </a:r>
            <a:r>
              <a:rPr lang="en-US" dirty="0" smtClean="0"/>
              <a:t>and </a:t>
            </a:r>
            <a:r>
              <a:rPr lang="en-US" b="1" u="sng" dirty="0" smtClean="0"/>
              <a:t>unified:</a:t>
            </a:r>
            <a:r>
              <a:rPr lang="en-US" dirty="0" smtClean="0"/>
              <a:t> Even distribution of dark and light areas, shapes “flow” and the eye moves around the page</a:t>
            </a:r>
          </a:p>
          <a:p>
            <a:pPr marL="0" indent="0">
              <a:buNone/>
            </a:pPr>
            <a:r>
              <a:rPr lang="en-US" b="1" dirty="0" smtClean="0"/>
              <a:t>*</a:t>
            </a:r>
            <a:r>
              <a:rPr lang="en-US" dirty="0" smtClean="0"/>
              <a:t>There is </a:t>
            </a:r>
            <a:r>
              <a:rPr lang="en-US" b="1" u="sng" dirty="0" smtClean="0"/>
              <a:t>observation</a:t>
            </a:r>
            <a:r>
              <a:rPr lang="en-US" dirty="0" smtClean="0"/>
              <a:t> and </a:t>
            </a:r>
            <a:r>
              <a:rPr lang="en-US" b="1" u="sng" dirty="0" smtClean="0"/>
              <a:t>abstraction</a:t>
            </a:r>
            <a:r>
              <a:rPr lang="en-US" dirty="0" smtClean="0"/>
              <a:t> (we know what we’re looking at, but it has been altered and made more interesting) </a:t>
            </a:r>
          </a:p>
          <a:p>
            <a:pPr marL="0" indent="0">
              <a:buNone/>
            </a:pPr>
            <a:r>
              <a:rPr lang="en-US" dirty="0" smtClean="0"/>
              <a:t>*Make it look GOOD! And have FUN!</a:t>
            </a:r>
          </a:p>
        </p:txBody>
      </p:sp>
    </p:spTree>
    <p:extLst>
      <p:ext uri="{BB962C8B-B14F-4D97-AF65-F5344CB8AC3E}">
        <p14:creationId xmlns:p14="http://schemas.microsoft.com/office/powerpoint/2010/main" val="3769511766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006" y="204471"/>
            <a:ext cx="4449827" cy="64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90109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Date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Sept. 14/15- Demo and make thumbnail sketches</a:t>
            </a:r>
          </a:p>
          <a:p>
            <a:pPr marL="0" indent="0">
              <a:buNone/>
            </a:pPr>
            <a:r>
              <a:rPr lang="en-US" dirty="0" smtClean="0"/>
              <a:t>Sept. 16/17- Set up paper and transfer sketch</a:t>
            </a:r>
          </a:p>
          <a:p>
            <a:pPr marL="0" indent="0">
              <a:buNone/>
            </a:pPr>
            <a:r>
              <a:rPr lang="en-US" dirty="0" smtClean="0"/>
              <a:t>Sept. 18/21- Sketch and wash practice (mini lesson)</a:t>
            </a:r>
          </a:p>
          <a:p>
            <a:pPr marL="0" indent="0">
              <a:buNone/>
            </a:pPr>
            <a:r>
              <a:rPr lang="en-US" dirty="0" smtClean="0"/>
              <a:t>Sept. 22/23, 24/25, 28/29- Apply value and color to drawing</a:t>
            </a:r>
          </a:p>
          <a:p>
            <a:pPr marL="0" indent="0">
              <a:buNone/>
            </a:pPr>
            <a:r>
              <a:rPr lang="en-US" dirty="0" smtClean="0"/>
              <a:t>Drawings </a:t>
            </a:r>
            <a:r>
              <a:rPr lang="en-US" b="1" dirty="0" smtClean="0"/>
              <a:t>DUE</a:t>
            </a:r>
            <a:r>
              <a:rPr lang="en-US" dirty="0" smtClean="0"/>
              <a:t> 9/30 (A) and 10/1 (B) with completed rubric</a:t>
            </a:r>
          </a:p>
          <a:p>
            <a:pPr marL="0" indent="0">
              <a:buNone/>
            </a:pPr>
            <a:r>
              <a:rPr lang="en-US" b="1" dirty="0" smtClean="0"/>
              <a:t>Remember</a:t>
            </a:r>
            <a:r>
              <a:rPr lang="en-US" dirty="0" smtClean="0"/>
              <a:t>- I only give extensions if the whole class is on task; also, late work looses 5 points per 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2762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Cubism?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315220" y="790013"/>
            <a:ext cx="4658735" cy="6940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*Style of art that came to being in the early 1900s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*One of the most influential art styles of the century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*Comes from the real, but characterized by straightened edges and angles, flat shapes, distorted colors/values, and multiple vantage points (“Abstraction”)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*Pablo Picasso, Georges Braque, Juan Gris, Paul Cezanne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57970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33" y="651750"/>
            <a:ext cx="8682576" cy="558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89233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79" y="401077"/>
            <a:ext cx="6088677" cy="61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68870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77583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44" y="518058"/>
            <a:ext cx="7794228" cy="5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8058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Assignment: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You will begin by creating an observational drawing of the still life set up at your table. You can simplify/distort edges and details, play with alignment/transparency/repetition etc. Look for major forms as well as reflections/distortions. Your composition should take up most of the page.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01833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Assignment: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will work on 16 x 16 paper. You will apply a ground to your paper. Cut out three shapes from newspaper and glue them on to the white paper. You will work right on top of this as your new surface.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88024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Transfer your sketch (you may change the composition to suit the paper, if needed) to your final paper. Work right over the newspaper.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Utilize a series of lines to “chop up” your composition into several sections.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18415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98</TotalTime>
  <Words>503</Words>
  <Application>Microsoft Macintosh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Kilter</vt:lpstr>
      <vt:lpstr>Cubist Still Life</vt:lpstr>
      <vt:lpstr>What is Cubism?</vt:lpstr>
      <vt:lpstr>PowerPoint Presentation</vt:lpstr>
      <vt:lpstr>PowerPoint Presentation</vt:lpstr>
      <vt:lpstr>PowerPoint Presentation</vt:lpstr>
      <vt:lpstr>PowerPoint Presentation</vt:lpstr>
      <vt:lpstr>Your Assignment: Set-Up</vt:lpstr>
      <vt:lpstr>Your Assignment: Set-Up</vt:lpstr>
      <vt:lpstr>Composition</vt:lpstr>
      <vt:lpstr>Medium</vt:lpstr>
      <vt:lpstr>What am I Looking For?</vt:lpstr>
      <vt:lpstr>PowerPoint Presentation</vt:lpstr>
      <vt:lpstr>Due Date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Cubist Still Life</dc:title>
  <dc:creator>LHS Art 2</dc:creator>
  <cp:lastModifiedBy>LHS Art 2</cp:lastModifiedBy>
  <cp:revision>6</cp:revision>
  <dcterms:created xsi:type="dcterms:W3CDTF">2015-09-10T14:20:21Z</dcterms:created>
  <dcterms:modified xsi:type="dcterms:W3CDTF">2015-09-10T15:58:45Z</dcterms:modified>
</cp:coreProperties>
</file>