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168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December 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December 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December 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December 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December 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December 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December 7,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December 7,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December 7,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December 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December 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December 7,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Midterm Exam Project: Art History Styles- Research and Self Portrait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69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Ashcan School</a:t>
            </a:r>
            <a:endParaRPr lang="en-US" dirty="0"/>
          </a:p>
        </p:txBody>
      </p:sp>
      <p:pic>
        <p:nvPicPr>
          <p:cNvPr id="4" name="Content Placeholder 3" descr="4-Portrait-of-Katherine-Cecil-Sanford-Ashcan-School-Robert-Henri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100" r="-81100"/>
          <a:stretch>
            <a:fillRect/>
          </a:stretch>
        </p:blipFill>
        <p:spPr>
          <a:xfrm>
            <a:off x="-1211291" y="1086011"/>
            <a:ext cx="11820809" cy="5626519"/>
          </a:xfrm>
        </p:spPr>
      </p:pic>
    </p:spTree>
    <p:extLst>
      <p:ext uri="{BB962C8B-B14F-4D97-AF65-F5344CB8AC3E}">
        <p14:creationId xmlns:p14="http://schemas.microsoft.com/office/powerpoint/2010/main" val="154766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Art</a:t>
            </a:r>
            <a:endParaRPr lang="en-US" dirty="0"/>
          </a:p>
        </p:txBody>
      </p:sp>
      <p:pic>
        <p:nvPicPr>
          <p:cNvPr id="4" name="Content Placeholder 3" descr="sharon_tut_warhol_final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045" r="-55045"/>
          <a:stretch>
            <a:fillRect/>
          </a:stretch>
        </p:blipFill>
        <p:spPr>
          <a:xfrm>
            <a:off x="-419531" y="1100628"/>
            <a:ext cx="9982059" cy="4751303"/>
          </a:xfrm>
        </p:spPr>
      </p:pic>
    </p:spTree>
    <p:extLst>
      <p:ext uri="{BB962C8B-B14F-4D97-AF65-F5344CB8AC3E}">
        <p14:creationId xmlns:p14="http://schemas.microsoft.com/office/powerpoint/2010/main" val="203463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13799-1RGHok13989272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412" y="1238034"/>
            <a:ext cx="6516457" cy="431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Minimalism</a:t>
            </a:r>
            <a:endParaRPr lang="en-US" dirty="0"/>
          </a:p>
        </p:txBody>
      </p:sp>
      <p:pic>
        <p:nvPicPr>
          <p:cNvPr id="4" name="Content Placeholder 3" descr="4c47739770299.560d9bd2ea544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523" r="-61523"/>
          <a:stretch>
            <a:fillRect/>
          </a:stretch>
        </p:blipFill>
        <p:spPr>
          <a:xfrm>
            <a:off x="-965720" y="1100628"/>
            <a:ext cx="11352109" cy="5403425"/>
          </a:xfrm>
        </p:spPr>
      </p:pic>
    </p:spTree>
    <p:extLst>
      <p:ext uri="{BB962C8B-B14F-4D97-AF65-F5344CB8AC3E}">
        <p14:creationId xmlns:p14="http://schemas.microsoft.com/office/powerpoint/2010/main" val="171385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Minimalism</a:t>
            </a:r>
            <a:endParaRPr lang="en-US" dirty="0"/>
          </a:p>
        </p:txBody>
      </p:sp>
      <p:pic>
        <p:nvPicPr>
          <p:cNvPr id="4" name="Content Placeholder 3" descr="9fd12934858d903f1664fa1b9efd1d6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955" r="-98955"/>
          <a:stretch>
            <a:fillRect/>
          </a:stretch>
        </p:blipFill>
        <p:spPr>
          <a:xfrm>
            <a:off x="-774993" y="1358044"/>
            <a:ext cx="10594977" cy="5043042"/>
          </a:xfrm>
        </p:spPr>
      </p:pic>
    </p:spTree>
    <p:extLst>
      <p:ext uri="{BB962C8B-B14F-4D97-AF65-F5344CB8AC3E}">
        <p14:creationId xmlns:p14="http://schemas.microsoft.com/office/powerpoint/2010/main" val="56193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PhotoRealism</a:t>
            </a:r>
            <a:endParaRPr lang="en-US" dirty="0"/>
          </a:p>
        </p:txBody>
      </p:sp>
      <p:pic>
        <p:nvPicPr>
          <p:cNvPr id="4" name="Content Placeholder 3" descr="001_close_bigselfportrait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646" r="-83646"/>
          <a:stretch>
            <a:fillRect/>
          </a:stretch>
        </p:blipFill>
        <p:spPr>
          <a:xfrm>
            <a:off x="-728680" y="1100628"/>
            <a:ext cx="10703138" cy="5094525"/>
          </a:xfrm>
        </p:spPr>
      </p:pic>
    </p:spTree>
    <p:extLst>
      <p:ext uri="{BB962C8B-B14F-4D97-AF65-F5344CB8AC3E}">
        <p14:creationId xmlns:p14="http://schemas.microsoft.com/office/powerpoint/2010/main" val="32559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PhotoRealist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241" r="-90241"/>
          <a:stretch>
            <a:fillRect/>
          </a:stretch>
        </p:blipFill>
        <p:spPr>
          <a:xfrm>
            <a:off x="-369359" y="1100628"/>
            <a:ext cx="9513359" cy="4528209"/>
          </a:xfrm>
        </p:spPr>
      </p:pic>
    </p:spTree>
    <p:extLst>
      <p:ext uri="{BB962C8B-B14F-4D97-AF65-F5344CB8AC3E}">
        <p14:creationId xmlns:p14="http://schemas.microsoft.com/office/powerpoint/2010/main" val="293619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Tenebrism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423" r="-74423"/>
          <a:stretch>
            <a:fillRect/>
          </a:stretch>
        </p:blipFill>
        <p:spPr>
          <a:xfrm>
            <a:off x="-793983" y="1100628"/>
            <a:ext cx="10991570" cy="5231814"/>
          </a:xfrm>
        </p:spPr>
      </p:pic>
    </p:spTree>
    <p:extLst>
      <p:ext uri="{BB962C8B-B14F-4D97-AF65-F5344CB8AC3E}">
        <p14:creationId xmlns:p14="http://schemas.microsoft.com/office/powerpoint/2010/main" val="13366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TeneBrism</a:t>
            </a:r>
            <a:endParaRPr lang="en-US" dirty="0"/>
          </a:p>
        </p:txBody>
      </p:sp>
      <p:pic>
        <p:nvPicPr>
          <p:cNvPr id="4" name="Content Placeholder 3" descr="self-portraitbyrembrandt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5550" r="-65550"/>
          <a:stretch>
            <a:fillRect/>
          </a:stretch>
        </p:blipFill>
        <p:spPr>
          <a:xfrm>
            <a:off x="-788801" y="1100628"/>
            <a:ext cx="10883406" cy="5180330"/>
          </a:xfrm>
        </p:spPr>
      </p:pic>
    </p:spTree>
    <p:extLst>
      <p:ext uri="{BB962C8B-B14F-4D97-AF65-F5344CB8AC3E}">
        <p14:creationId xmlns:p14="http://schemas.microsoft.com/office/powerpoint/2010/main" val="236024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Art</a:t>
            </a:r>
            <a:endParaRPr lang="en-US" dirty="0"/>
          </a:p>
        </p:txBody>
      </p:sp>
      <p:pic>
        <p:nvPicPr>
          <p:cNvPr id="4" name="Content Placeholder 3" descr="r2345r-copy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670" r="-107670"/>
          <a:stretch>
            <a:fillRect/>
          </a:stretch>
        </p:blipFill>
        <p:spPr>
          <a:xfrm>
            <a:off x="-1572021" y="1100628"/>
            <a:ext cx="12095720" cy="5757372"/>
          </a:xfrm>
        </p:spPr>
      </p:pic>
    </p:spTree>
    <p:extLst>
      <p:ext uri="{BB962C8B-B14F-4D97-AF65-F5344CB8AC3E}">
        <p14:creationId xmlns:p14="http://schemas.microsoft.com/office/powerpoint/2010/main" val="4122005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Will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Research a style/movement from art history from the list provided (covered on the test you just took)</a:t>
            </a:r>
          </a:p>
          <a:p>
            <a:r>
              <a:rPr lang="en-US" dirty="0" smtClean="0"/>
              <a:t>2. Create a self portrait in this style that depicts a likeness of you </a:t>
            </a:r>
          </a:p>
          <a:p>
            <a:r>
              <a:rPr lang="en-US" dirty="0" smtClean="0"/>
              <a:t>3. Write a 1-2 page paper presenting your research and the choices you made in your artwork</a:t>
            </a:r>
          </a:p>
          <a:p>
            <a:r>
              <a:rPr lang="en-US" dirty="0" smtClean="0"/>
              <a:t>4. Present your research and your choices to the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3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Art</a:t>
            </a:r>
            <a:endParaRPr lang="en-US" dirty="0"/>
          </a:p>
        </p:txBody>
      </p:sp>
      <p:pic>
        <p:nvPicPr>
          <p:cNvPr id="6" name="Content Placeholder 5" descr="impressive-jackie-chan-portrait-composed-of-64000-chopsticks-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797" r="-19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607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</a:t>
            </a:r>
            <a:endParaRPr lang="en-US" dirty="0"/>
          </a:p>
        </p:txBody>
      </p:sp>
      <p:pic>
        <p:nvPicPr>
          <p:cNvPr id="4" name="Content Placeholder 3" descr="RenaissancePortrait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9599" r="-109599"/>
          <a:stretch>
            <a:fillRect/>
          </a:stretch>
        </p:blipFill>
        <p:spPr>
          <a:xfrm>
            <a:off x="-948457" y="1100628"/>
            <a:ext cx="10991570" cy="5231814"/>
          </a:xfrm>
        </p:spPr>
      </p:pic>
    </p:spTree>
    <p:extLst>
      <p:ext uri="{BB962C8B-B14F-4D97-AF65-F5344CB8AC3E}">
        <p14:creationId xmlns:p14="http://schemas.microsoft.com/office/powerpoint/2010/main" val="120039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</a:t>
            </a:r>
            <a:endParaRPr lang="en-US" dirty="0"/>
          </a:p>
        </p:txBody>
      </p:sp>
      <p:pic>
        <p:nvPicPr>
          <p:cNvPr id="4" name="Content Placeholder 3" descr="1510_carppacio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240" r="-102240"/>
          <a:stretch>
            <a:fillRect/>
          </a:stretch>
        </p:blipFill>
        <p:spPr>
          <a:xfrm>
            <a:off x="-550137" y="1426688"/>
            <a:ext cx="10558923" cy="5025881"/>
          </a:xfrm>
        </p:spPr>
      </p:pic>
    </p:spTree>
    <p:extLst>
      <p:ext uri="{BB962C8B-B14F-4D97-AF65-F5344CB8AC3E}">
        <p14:creationId xmlns:p14="http://schemas.microsoft.com/office/powerpoint/2010/main" val="312629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Folk Art</a:t>
            </a:r>
            <a:endParaRPr lang="en-US" dirty="0"/>
          </a:p>
        </p:txBody>
      </p:sp>
      <p:pic>
        <p:nvPicPr>
          <p:cNvPr id="4" name="Content Placeholder 3" descr="folk_art_print_mounted_on_canvas_whimsical_portrait_c9307d7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790" r="-98790"/>
          <a:stretch>
            <a:fillRect/>
          </a:stretch>
        </p:blipFill>
        <p:spPr>
          <a:xfrm>
            <a:off x="-544956" y="1100628"/>
            <a:ext cx="10450760" cy="4974397"/>
          </a:xfrm>
        </p:spPr>
      </p:pic>
    </p:spTree>
    <p:extLst>
      <p:ext uri="{BB962C8B-B14F-4D97-AF65-F5344CB8AC3E}">
        <p14:creationId xmlns:p14="http://schemas.microsoft.com/office/powerpoint/2010/main" val="213827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Folk Art</a:t>
            </a:r>
            <a:endParaRPr lang="en-US" dirty="0"/>
          </a:p>
        </p:txBody>
      </p:sp>
      <p:pic>
        <p:nvPicPr>
          <p:cNvPr id="4" name="Content Placeholder 3" descr="il_570xN.31128506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928" r="-25928"/>
          <a:stretch>
            <a:fillRect/>
          </a:stretch>
        </p:blipFill>
        <p:spPr>
          <a:xfrm>
            <a:off x="-295933" y="1100628"/>
            <a:ext cx="9909952" cy="4716981"/>
          </a:xfrm>
        </p:spPr>
      </p:pic>
    </p:spTree>
    <p:extLst>
      <p:ext uri="{BB962C8B-B14F-4D97-AF65-F5344CB8AC3E}">
        <p14:creationId xmlns:p14="http://schemas.microsoft.com/office/powerpoint/2010/main" val="230180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Cubist</a:t>
            </a:r>
            <a:endParaRPr lang="en-US" dirty="0"/>
          </a:p>
        </p:txBody>
      </p:sp>
      <p:pic>
        <p:nvPicPr>
          <p:cNvPr id="4" name="Content Placeholder 3" descr="492cde9177cdbc3335ff49546e8a8b7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441" r="-89441"/>
          <a:stretch>
            <a:fillRect/>
          </a:stretch>
        </p:blipFill>
        <p:spPr>
          <a:xfrm>
            <a:off x="-1084138" y="1100628"/>
            <a:ext cx="11316053" cy="5386263"/>
          </a:xfrm>
        </p:spPr>
      </p:pic>
    </p:spTree>
    <p:extLst>
      <p:ext uri="{BB962C8B-B14F-4D97-AF65-F5344CB8AC3E}">
        <p14:creationId xmlns:p14="http://schemas.microsoft.com/office/powerpoint/2010/main" val="252608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Cubist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216" r="-72216"/>
          <a:stretch>
            <a:fillRect/>
          </a:stretch>
        </p:blipFill>
        <p:spPr>
          <a:xfrm>
            <a:off x="-433243" y="1375206"/>
            <a:ext cx="9909952" cy="4716981"/>
          </a:xfrm>
        </p:spPr>
      </p:pic>
    </p:spTree>
    <p:extLst>
      <p:ext uri="{BB962C8B-B14F-4D97-AF65-F5344CB8AC3E}">
        <p14:creationId xmlns:p14="http://schemas.microsoft.com/office/powerpoint/2010/main" val="2199866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Fauvism </a:t>
            </a:r>
            <a:endParaRPr lang="en-US" dirty="0"/>
          </a:p>
        </p:txBody>
      </p:sp>
      <p:pic>
        <p:nvPicPr>
          <p:cNvPr id="4" name="Content Placeholder 3" descr="url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999" r="-25999"/>
          <a:stretch>
            <a:fillRect/>
          </a:stretch>
        </p:blipFill>
        <p:spPr>
          <a:xfrm>
            <a:off x="-217019" y="1100628"/>
            <a:ext cx="10054167" cy="4785625"/>
          </a:xfrm>
        </p:spPr>
      </p:pic>
    </p:spTree>
    <p:extLst>
      <p:ext uri="{BB962C8B-B14F-4D97-AF65-F5344CB8AC3E}">
        <p14:creationId xmlns:p14="http://schemas.microsoft.com/office/powerpoint/2010/main" val="246249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Fauvism</a:t>
            </a:r>
            <a:endParaRPr lang="en-US" dirty="0"/>
          </a:p>
        </p:txBody>
      </p:sp>
      <p:pic>
        <p:nvPicPr>
          <p:cNvPr id="4" name="Content Placeholder 3" descr="url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983" r="-88983"/>
          <a:stretch>
            <a:fillRect/>
          </a:stretch>
        </p:blipFill>
        <p:spPr>
          <a:xfrm>
            <a:off x="-617066" y="1340883"/>
            <a:ext cx="10522869" cy="5008720"/>
          </a:xfrm>
        </p:spPr>
      </p:pic>
    </p:spTree>
    <p:extLst>
      <p:ext uri="{BB962C8B-B14F-4D97-AF65-F5344CB8AC3E}">
        <p14:creationId xmlns:p14="http://schemas.microsoft.com/office/powerpoint/2010/main" val="414370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Surrealism</a:t>
            </a:r>
            <a:endParaRPr lang="en-US" dirty="0"/>
          </a:p>
        </p:txBody>
      </p:sp>
      <p:pic>
        <p:nvPicPr>
          <p:cNvPr id="4" name="Content Placeholder 3" descr="87af18501c8554c921b1d327dbaa03be1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069" r="-87069"/>
          <a:stretch>
            <a:fillRect/>
          </a:stretch>
        </p:blipFill>
        <p:spPr>
          <a:xfrm>
            <a:off x="-524340" y="1100628"/>
            <a:ext cx="10378652" cy="4940075"/>
          </a:xfrm>
        </p:spPr>
      </p:pic>
    </p:spTree>
    <p:extLst>
      <p:ext uri="{BB962C8B-B14F-4D97-AF65-F5344CB8AC3E}">
        <p14:creationId xmlns:p14="http://schemas.microsoft.com/office/powerpoint/2010/main" val="408356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Expressionism</a:t>
            </a:r>
            <a:endParaRPr lang="en-US" dirty="0"/>
          </a:p>
        </p:txBody>
      </p:sp>
      <p:pic>
        <p:nvPicPr>
          <p:cNvPr id="4" name="Content Placeholder 3" descr="abstract-portrait-face-lines-color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302" r="-40302"/>
          <a:stretch>
            <a:fillRect/>
          </a:stretch>
        </p:blipFill>
        <p:spPr>
          <a:xfrm>
            <a:off x="-708393" y="1100628"/>
            <a:ext cx="10614196" cy="5052190"/>
          </a:xfrm>
        </p:spPr>
      </p:pic>
    </p:spTree>
    <p:extLst>
      <p:ext uri="{BB962C8B-B14F-4D97-AF65-F5344CB8AC3E}">
        <p14:creationId xmlns:p14="http://schemas.microsoft.com/office/powerpoint/2010/main" val="269555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Surrealism</a:t>
            </a:r>
            <a:endParaRPr lang="en-US" dirty="0"/>
          </a:p>
        </p:txBody>
      </p:sp>
      <p:pic>
        <p:nvPicPr>
          <p:cNvPr id="4" name="Content Placeholder 3" descr="the-persistence-of-bunnie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856" r="-81856"/>
          <a:stretch>
            <a:fillRect/>
          </a:stretch>
        </p:blipFill>
        <p:spPr>
          <a:xfrm>
            <a:off x="-769811" y="1237917"/>
            <a:ext cx="10486813" cy="4991558"/>
          </a:xfrm>
        </p:spPr>
      </p:pic>
    </p:spTree>
    <p:extLst>
      <p:ext uri="{BB962C8B-B14F-4D97-AF65-F5344CB8AC3E}">
        <p14:creationId xmlns:p14="http://schemas.microsoft.com/office/powerpoint/2010/main" val="139586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Expressionism</a:t>
            </a:r>
            <a:endParaRPr lang="en-US" dirty="0"/>
          </a:p>
        </p:txBody>
      </p:sp>
      <p:pic>
        <p:nvPicPr>
          <p:cNvPr id="4" name="Content Placeholder 3" descr="munch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696" r="-77696"/>
          <a:stretch>
            <a:fillRect/>
          </a:stretch>
        </p:blipFill>
        <p:spPr>
          <a:xfrm>
            <a:off x="-601726" y="1100628"/>
            <a:ext cx="10919460" cy="5197491"/>
          </a:xfrm>
        </p:spPr>
      </p:pic>
    </p:spTree>
    <p:extLst>
      <p:ext uri="{BB962C8B-B14F-4D97-AF65-F5344CB8AC3E}">
        <p14:creationId xmlns:p14="http://schemas.microsoft.com/office/powerpoint/2010/main" val="192823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Expressionism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00" r="-69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42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We will now go over additional requirements that are outlined on your sheet. Please be sure that you understand what you are supposed to do. I don’t want any “surprises” on the exam grade!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792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Expressionism</a:t>
            </a:r>
            <a:endParaRPr lang="en-US" dirty="0"/>
          </a:p>
        </p:txBody>
      </p:sp>
      <p:pic>
        <p:nvPicPr>
          <p:cNvPr id="4" name="Content Placeholder 3" descr="self-portrait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421" r="-88421"/>
          <a:stretch>
            <a:fillRect/>
          </a:stretch>
        </p:blipFill>
        <p:spPr>
          <a:xfrm>
            <a:off x="-683992" y="1100628"/>
            <a:ext cx="10486813" cy="4991558"/>
          </a:xfrm>
        </p:spPr>
      </p:pic>
    </p:spTree>
    <p:extLst>
      <p:ext uri="{BB962C8B-B14F-4D97-AF65-F5344CB8AC3E}">
        <p14:creationId xmlns:p14="http://schemas.microsoft.com/office/powerpoint/2010/main" val="103573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Impressionism</a:t>
            </a:r>
            <a:endParaRPr lang="en-US" dirty="0"/>
          </a:p>
        </p:txBody>
      </p:sp>
      <p:pic>
        <p:nvPicPr>
          <p:cNvPr id="4" name="Content Placeholder 3" descr="van-gogh1-580x33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11" r="-10311"/>
          <a:stretch>
            <a:fillRect/>
          </a:stretch>
        </p:blipFill>
        <p:spPr>
          <a:xfrm>
            <a:off x="-161071" y="1100628"/>
            <a:ext cx="9305071" cy="4429067"/>
          </a:xfrm>
        </p:spPr>
      </p:pic>
    </p:spTree>
    <p:extLst>
      <p:ext uri="{BB962C8B-B14F-4D97-AF65-F5344CB8AC3E}">
        <p14:creationId xmlns:p14="http://schemas.microsoft.com/office/powerpoint/2010/main" val="17276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Impressionism</a:t>
            </a:r>
            <a:endParaRPr lang="en-US" dirty="0"/>
          </a:p>
        </p:txBody>
      </p:sp>
      <p:pic>
        <p:nvPicPr>
          <p:cNvPr id="4" name="Content Placeholder 3" descr="orangehair_medium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239" r="-27239"/>
          <a:stretch>
            <a:fillRect/>
          </a:stretch>
        </p:blipFill>
        <p:spPr>
          <a:xfrm>
            <a:off x="-326112" y="1100628"/>
            <a:ext cx="9765737" cy="4648337"/>
          </a:xfrm>
        </p:spPr>
      </p:pic>
    </p:spTree>
    <p:extLst>
      <p:ext uri="{BB962C8B-B14F-4D97-AF65-F5344CB8AC3E}">
        <p14:creationId xmlns:p14="http://schemas.microsoft.com/office/powerpoint/2010/main" val="80138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Harlem Renaissance</a:t>
            </a:r>
            <a:endParaRPr lang="en-US" dirty="0"/>
          </a:p>
        </p:txBody>
      </p:sp>
      <p:pic>
        <p:nvPicPr>
          <p:cNvPr id="4" name="Content Placeholder 3" descr="johnsonstreetlifehar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695" r="-85695"/>
          <a:stretch>
            <a:fillRect/>
          </a:stretch>
        </p:blipFill>
        <p:spPr>
          <a:xfrm>
            <a:off x="-860812" y="1103172"/>
            <a:ext cx="10594977" cy="5043042"/>
          </a:xfrm>
        </p:spPr>
      </p:pic>
    </p:spTree>
    <p:extLst>
      <p:ext uri="{BB962C8B-B14F-4D97-AF65-F5344CB8AC3E}">
        <p14:creationId xmlns:p14="http://schemas.microsoft.com/office/powerpoint/2010/main" val="234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Harlem Renaissance</a:t>
            </a:r>
            <a:endParaRPr lang="en-US" dirty="0"/>
          </a:p>
        </p:txBody>
      </p:sp>
      <p:pic>
        <p:nvPicPr>
          <p:cNvPr id="4" name="Content Placeholder 3" descr="7067e7d7a3e621fa0e5bb989fc29c61f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045" r="-55045"/>
          <a:stretch>
            <a:fillRect/>
          </a:stretch>
        </p:blipFill>
        <p:spPr>
          <a:xfrm>
            <a:off x="-400641" y="1375205"/>
            <a:ext cx="9946006" cy="4734142"/>
          </a:xfrm>
        </p:spPr>
      </p:pic>
    </p:spTree>
    <p:extLst>
      <p:ext uri="{BB962C8B-B14F-4D97-AF65-F5344CB8AC3E}">
        <p14:creationId xmlns:p14="http://schemas.microsoft.com/office/powerpoint/2010/main" val="205489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Ashcan School</a:t>
            </a:r>
            <a:endParaRPr lang="en-US" dirty="0"/>
          </a:p>
        </p:txBody>
      </p:sp>
      <p:pic>
        <p:nvPicPr>
          <p:cNvPr id="4" name="Content Placeholder 3" descr="4-Cafferty-portrait-Ashcan-School-Robert-Henri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696" r="-75696"/>
          <a:stretch>
            <a:fillRect/>
          </a:stretch>
        </p:blipFill>
        <p:spPr>
          <a:xfrm>
            <a:off x="-1364038" y="1111354"/>
            <a:ext cx="11784755" cy="5609358"/>
          </a:xfrm>
        </p:spPr>
      </p:pic>
    </p:spTree>
    <p:extLst>
      <p:ext uri="{BB962C8B-B14F-4D97-AF65-F5344CB8AC3E}">
        <p14:creationId xmlns:p14="http://schemas.microsoft.com/office/powerpoint/2010/main" val="178253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2439</TotalTime>
  <Words>166</Words>
  <Application>Microsoft Macintosh PowerPoint</Application>
  <PresentationFormat>On-screen Show (4:3)</PresentationFormat>
  <Paragraphs>38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Angles</vt:lpstr>
      <vt:lpstr>Midterm Exam Project: Art History Styles- Research and Self Portrait  </vt:lpstr>
      <vt:lpstr>You Will</vt:lpstr>
      <vt:lpstr>Abstract Expressionism</vt:lpstr>
      <vt:lpstr>Abstract Expressionism</vt:lpstr>
      <vt:lpstr>Impressionism</vt:lpstr>
      <vt:lpstr>Impressionism</vt:lpstr>
      <vt:lpstr>Harlem Renaissance</vt:lpstr>
      <vt:lpstr>Harlem Renaissance</vt:lpstr>
      <vt:lpstr>Ashcan School</vt:lpstr>
      <vt:lpstr>Ashcan School</vt:lpstr>
      <vt:lpstr>Pop Art</vt:lpstr>
      <vt:lpstr>Pop Art</vt:lpstr>
      <vt:lpstr>Minimalism</vt:lpstr>
      <vt:lpstr>Minimalism</vt:lpstr>
      <vt:lpstr>PhotoRealism</vt:lpstr>
      <vt:lpstr>PhotoRealist</vt:lpstr>
      <vt:lpstr>Tenebrism</vt:lpstr>
      <vt:lpstr>TeneBrism</vt:lpstr>
      <vt:lpstr>Installation Art</vt:lpstr>
      <vt:lpstr>Installation Art</vt:lpstr>
      <vt:lpstr>Renaissance </vt:lpstr>
      <vt:lpstr>Renaissance</vt:lpstr>
      <vt:lpstr>Folk Art</vt:lpstr>
      <vt:lpstr>Folk Art</vt:lpstr>
      <vt:lpstr>Cubist</vt:lpstr>
      <vt:lpstr>Cubist</vt:lpstr>
      <vt:lpstr>Fauvism </vt:lpstr>
      <vt:lpstr>Fauvism</vt:lpstr>
      <vt:lpstr>Surrealism</vt:lpstr>
      <vt:lpstr>Surrealism</vt:lpstr>
      <vt:lpstr>Expressionism</vt:lpstr>
      <vt:lpstr>Expressionism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Midterm Exam Project: Art History Styles- Research and Self Portrait  </dc:title>
  <dc:creator>LHS Art 2</dc:creator>
  <cp:lastModifiedBy>LHS Art 2</cp:lastModifiedBy>
  <cp:revision>9</cp:revision>
  <dcterms:created xsi:type="dcterms:W3CDTF">2015-12-03T17:53:43Z</dcterms:created>
  <dcterms:modified xsi:type="dcterms:W3CDTF">2015-12-08T13:41:30Z</dcterms:modified>
</cp:coreProperties>
</file>