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6" r:id="rId5"/>
    <p:sldId id="259" r:id="rId6"/>
    <p:sldId id="260" r:id="rId7"/>
    <p:sldId id="261" r:id="rId8"/>
    <p:sldId id="263" r:id="rId9"/>
    <p:sldId id="264" r:id="rId10"/>
    <p:sldId id="262" r:id="rId11"/>
    <p:sldId id="265"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7" d="100"/>
          <a:sy n="87" d="100"/>
        </p:scale>
        <p:origin x="-85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186953" y="268288"/>
            <a:ext cx="5669280" cy="3900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400" y="4208929"/>
            <a:ext cx="5458968" cy="10486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3200400" y="5257800"/>
            <a:ext cx="5458968" cy="621792"/>
          </a:xfrm>
        </p:spPr>
        <p:txBody>
          <a:bodyPr vert="horz" lIns="91440" tIns="45720" rIns="91440" bIns="45720" rtlCol="0">
            <a:normAutofit/>
          </a:bodyPr>
          <a:lstStyle>
            <a:lvl1pPr marL="0" indent="0" algn="l" defTabSz="914400" rtl="0" eaLnBrk="1" latinLnBrk="0" hangingPunct="1">
              <a:spcBef>
                <a:spcPts val="0"/>
              </a:spcBef>
              <a:buClr>
                <a:schemeClr val="accent1"/>
              </a:buClr>
              <a:buSzPct val="100000"/>
              <a:buFont typeface="Wingdings 2" pitchFamily="18" charset="2"/>
              <a:buNone/>
              <a:defRPr sz="1600" kern="1200">
                <a:solidFill>
                  <a:schemeClr val="tx2"/>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3276600" y="390525"/>
            <a:ext cx="5504688" cy="365125"/>
          </a:xfrm>
        </p:spPr>
        <p:txBody>
          <a:bodyPr vert="horz" lIns="91440" tIns="45720" rIns="91440" bIns="45720" rtlCol="0" anchor="ctr"/>
          <a:lstStyle>
            <a:lvl1pPr marL="0" algn="r" defTabSz="914400" rtl="0" eaLnBrk="1" latinLnBrk="0" hangingPunct="1">
              <a:defRPr sz="2200" b="0" kern="1200" baseline="0">
                <a:solidFill>
                  <a:schemeClr val="bg1"/>
                </a:solidFill>
                <a:latin typeface="+mn-lt"/>
                <a:ea typeface="+mn-ea"/>
                <a:cs typeface="+mn-cs"/>
              </a:defRPr>
            </a:lvl1pPr>
          </a:lstStyle>
          <a:p>
            <a:fld id="{B1A24CD3-204F-4468-8EE4-28A6668D006A}" type="datetimeFigureOut">
              <a:rPr lang="en-US" smtClean="0"/>
              <a:t>2/24/16</a:t>
            </a:fld>
            <a:endParaRPr lang="en-US"/>
          </a:p>
        </p:txBody>
      </p:sp>
      <p:sp>
        <p:nvSpPr>
          <p:cNvPr id="5" name="Footer Placeholder 4"/>
          <p:cNvSpPr>
            <a:spLocks noGrp="1"/>
          </p:cNvSpPr>
          <p:nvPr>
            <p:ph type="ftr" sz="quarter" idx="11"/>
          </p:nvPr>
        </p:nvSpPr>
        <p:spPr>
          <a:xfrm>
            <a:off x="3218688" y="6356350"/>
            <a:ext cx="4736592" cy="365125"/>
          </a:xfrm>
        </p:spPr>
        <p:txBody>
          <a:bodyPr vert="horz" lIns="91440" tIns="45720" rIns="91440" bIns="45720" rtlCol="0" anchor="ctr"/>
          <a:lstStyle>
            <a:lvl1pPr marL="0" algn="l" defTabSz="914400" rtl="0" eaLnBrk="1" latinLnBrk="0" hangingPunct="1">
              <a:defRPr sz="1100" b="1" kern="1200">
                <a:solidFill>
                  <a:schemeClr val="tx2">
                    <a:lumMod val="60000"/>
                    <a:lumOff val="40000"/>
                  </a:schemeClr>
                </a:solidFill>
                <a:latin typeface="+mn-lt"/>
                <a:ea typeface="+mn-ea"/>
                <a:cs typeface="+mn-cs"/>
              </a:defRPr>
            </a:lvl1pPr>
          </a:lstStyle>
          <a:p>
            <a:endParaRPr lang="en-US"/>
          </a:p>
        </p:txBody>
      </p:sp>
      <p:sp>
        <p:nvSpPr>
          <p:cNvPr id="6" name="Slide Number Placeholder 5"/>
          <p:cNvSpPr>
            <a:spLocks noGrp="1"/>
          </p:cNvSpPr>
          <p:nvPr>
            <p:ph type="sldNum" sz="quarter" idx="12"/>
          </p:nvPr>
        </p:nvSpPr>
        <p:spPr>
          <a:xfrm>
            <a:off x="8256494"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57AF16DE-A0D5-4438-950F-5B1E159C2C2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1A24CD3-204F-4468-8EE4-28A6668D006A}" type="datetimeFigureOut">
              <a:rPr lang="en-US" smtClean="0"/>
              <a:t>2/24/16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4"/>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1A24CD3-204F-4468-8EE4-28A6668D006A}" type="datetimeFigureOut">
              <a:rPr lang="en-US" smtClean="0"/>
              <a:t>2/24/16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45720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5720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1A24CD3-204F-4468-8EE4-28A6668D006A}" type="datetimeFigureOut">
              <a:rPr lang="en-US" smtClean="0"/>
              <a:t>2/24/16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B1A24CD3-204F-4468-8EE4-28A6668D006A}" type="datetimeFigureOut">
              <a:rPr lang="en-US" smtClean="0"/>
              <a:t>2/24/16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US" smtClean="0"/>
              <a:t>Click to edit Master title style</a:t>
            </a:r>
            <a:endParaRPr/>
          </a:p>
        </p:txBody>
      </p:sp>
      <p:sp>
        <p:nvSpPr>
          <p:cNvPr id="3" name="Content Placeholder 2"/>
          <p:cNvSpPr>
            <a:spLocks noGrp="1"/>
          </p:cNvSpPr>
          <p:nvPr>
            <p:ph idx="1"/>
          </p:nvPr>
        </p:nvSpPr>
        <p:spPr>
          <a:xfrm>
            <a:off x="4762052" y="990600"/>
            <a:ext cx="3566160" cy="51355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A24CD3-204F-4468-8EE4-28A6668D006A}" type="datetimeFigureOut">
              <a:rPr lang="en-US" smtClean="0"/>
              <a:t>2/24/16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Rectangle 7"/>
          <p:cNvSpPr/>
          <p:nvPr/>
        </p:nvSpPr>
        <p:spPr>
          <a:xfrm>
            <a:off x="4746811" y="268288"/>
            <a:ext cx="4114800"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US" smtClean="0"/>
              <a:t>Click to edit Master title style</a:t>
            </a:r>
            <a:endParaRPr/>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161365" y="6124014"/>
            <a:ext cx="1752600" cy="365125"/>
          </a:xfrm>
        </p:spPr>
        <p:txBody>
          <a:bodyPr/>
          <a:lstStyle>
            <a:lvl1pPr algn="l">
              <a:defRPr/>
            </a:lvl1pPr>
          </a:lstStyle>
          <a:p>
            <a:fld id="{B1A24CD3-204F-4468-8EE4-28A6668D006A}" type="datetimeFigureOut">
              <a:rPr lang="en-US" smtClean="0"/>
              <a:t>2/24/16</a:t>
            </a:fld>
            <a:endParaRPr lang="en-US"/>
          </a:p>
        </p:txBody>
      </p:sp>
      <p:sp>
        <p:nvSpPr>
          <p:cNvPr id="6" name="Footer Placeholder 5"/>
          <p:cNvSpPr>
            <a:spLocks noGrp="1"/>
          </p:cNvSpPr>
          <p:nvPr>
            <p:ph type="ftr" sz="quarter" idx="11"/>
          </p:nvPr>
        </p:nvSpPr>
        <p:spPr>
          <a:xfrm>
            <a:off x="174812" y="6356350"/>
            <a:ext cx="3863788" cy="365125"/>
          </a:xfrm>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
        <p:nvSpPr>
          <p:cNvPr id="10" name="Picture Placeholder 9"/>
          <p:cNvSpPr>
            <a:spLocks noGrp="1"/>
          </p:cNvSpPr>
          <p:nvPr>
            <p:ph type="pic" sz="quarter" idx="13"/>
          </p:nvPr>
        </p:nvSpPr>
        <p:spPr>
          <a:xfrm>
            <a:off x="4760258" y="990600"/>
            <a:ext cx="4096512" cy="5611813"/>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8" name="Rectangle 7"/>
          <p:cNvSpPr/>
          <p:nvPr/>
        </p:nvSpPr>
        <p:spPr>
          <a:xfrm>
            <a:off x="7216775" y="268288"/>
            <a:ext cx="1639457"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269874" y="268288"/>
            <a:ext cx="6858000"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A24CD3-204F-4468-8EE4-28A6668D006A}" type="datetimeFigureOut">
              <a:rPr lang="en-US" smtClean="0"/>
              <a:t>2/24/16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4 Pictures with Caption">
    <p:spTree>
      <p:nvGrpSpPr>
        <p:cNvPr id="1" name=""/>
        <p:cNvGrpSpPr/>
        <p:nvPr/>
      </p:nvGrpSpPr>
      <p:grpSpPr>
        <a:xfrm>
          <a:off x="0" y="0"/>
          <a:ext cx="0" cy="0"/>
          <a:chOff x="0" y="0"/>
          <a:chExt cx="0" cy="0"/>
        </a:xfrm>
      </p:grpSpPr>
      <p:sp>
        <p:nvSpPr>
          <p:cNvPr id="8" name="Rectangle 7"/>
          <p:cNvSpPr/>
          <p:nvPr/>
        </p:nvSpPr>
        <p:spPr>
          <a:xfrm>
            <a:off x="8135471" y="268288"/>
            <a:ext cx="720761"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269874" y="268288"/>
            <a:ext cx="3006726"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A24CD3-204F-4468-8EE4-28A6668D006A}" type="datetimeFigureOut">
              <a:rPr lang="en-US" smtClean="0"/>
              <a:t>2/24/16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
        <p:nvSpPr>
          <p:cNvPr id="10" name="Picture Placeholder 2"/>
          <p:cNvSpPr>
            <a:spLocks noGrp="1"/>
          </p:cNvSpPr>
          <p:nvPr>
            <p:ph type="pic" idx="13"/>
          </p:nvPr>
        </p:nvSpPr>
        <p:spPr>
          <a:xfrm>
            <a:off x="3352800" y="268288"/>
            <a:ext cx="47019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1" name="Picture Placeholder 2"/>
          <p:cNvSpPr>
            <a:spLocks noGrp="1"/>
          </p:cNvSpPr>
          <p:nvPr>
            <p:ph type="pic" idx="14"/>
          </p:nvPr>
        </p:nvSpPr>
        <p:spPr>
          <a:xfrm>
            <a:off x="33528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2" name="Picture Placeholder 2"/>
          <p:cNvSpPr>
            <a:spLocks noGrp="1"/>
          </p:cNvSpPr>
          <p:nvPr>
            <p:ph type="pic" idx="15"/>
          </p:nvPr>
        </p:nvSpPr>
        <p:spPr>
          <a:xfrm>
            <a:off x="57505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1A24CD3-204F-4468-8EE4-28A6668D006A}" type="datetimeFigureOut">
              <a:rPr lang="en-US" smtClean="0"/>
              <a:t>2/24/16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543799" y="1035424"/>
            <a:ext cx="1322295" cy="5090739"/>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1035424"/>
            <a:ext cx="6019800" cy="510978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1A24CD3-204F-4468-8EE4-28A6668D006A}" type="datetimeFigureOut">
              <a:rPr lang="en-US" smtClean="0"/>
              <a:t>2/24/16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7212106" y="6356350"/>
            <a:ext cx="1752600" cy="365125"/>
          </a:xfrm>
        </p:spPr>
        <p:txBody>
          <a:bodyPr/>
          <a:lstStyle/>
          <a:p>
            <a:fld id="{B1A24CD3-204F-4468-8EE4-28A6668D006A}" type="datetimeFigureOut">
              <a:rPr lang="en-US" smtClean="0"/>
              <a:t>2/24/16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7" name="Rectangle 6"/>
          <p:cNvSpPr/>
          <p:nvPr/>
        </p:nvSpPr>
        <p:spPr>
          <a:xfrm>
            <a:off x="3186953" y="268288"/>
            <a:ext cx="5669280" cy="2560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399" y="4171950"/>
            <a:ext cx="5457919" cy="1085850"/>
          </a:xfrm>
        </p:spPr>
        <p:txBody>
          <a:bodyPr>
            <a:normAutofit/>
          </a:bodyPr>
          <a:lstStyle>
            <a:lvl1pPr>
              <a:defRPr sz="4600"/>
            </a:lvl1pPr>
          </a:lstStyle>
          <a:p>
            <a:r>
              <a:rPr lang="en-US" smtClean="0"/>
              <a:t>Click to edit Master title style</a:t>
            </a:r>
            <a:endParaRPr/>
          </a:p>
        </p:txBody>
      </p:sp>
      <p:sp>
        <p:nvSpPr>
          <p:cNvPr id="3" name="Subtitle 2"/>
          <p:cNvSpPr>
            <a:spLocks noGrp="1"/>
          </p:cNvSpPr>
          <p:nvPr>
            <p:ph type="subTitle" idx="1"/>
          </p:nvPr>
        </p:nvSpPr>
        <p:spPr>
          <a:xfrm>
            <a:off x="3200401" y="5257799"/>
            <a:ext cx="5457918" cy="618565"/>
          </a:xfrm>
        </p:spPr>
        <p:txBody>
          <a:bodyPr>
            <a:normAutofit/>
          </a:bodyPr>
          <a:lstStyle>
            <a:lvl1pPr marL="0" indent="0" algn="l">
              <a:spcBef>
                <a:spcPct val="0"/>
              </a:spcBef>
              <a:buNone/>
              <a:defRPr sz="1600">
                <a:solidFill>
                  <a:schemeClr val="tx2"/>
                </a:solidFill>
              </a:defRPr>
            </a:lvl1pPr>
            <a:lvl2pPr marL="457200" indent="0" algn="ctr">
              <a:spcBef>
                <a:spcPct val="0"/>
              </a:spcBef>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3276600" y="389965"/>
            <a:ext cx="5499847" cy="365125"/>
          </a:xfrm>
        </p:spPr>
        <p:txBody>
          <a:bodyPr/>
          <a:lstStyle>
            <a:lvl1pPr>
              <a:defRPr sz="2200" b="0" baseline="0">
                <a:solidFill>
                  <a:schemeClr val="bg1"/>
                </a:solidFill>
              </a:defRPr>
            </a:lvl1pPr>
          </a:lstStyle>
          <a:p>
            <a:fld id="{B1A24CD3-204F-4468-8EE4-28A6668D006A}" type="datetimeFigureOut">
              <a:rPr lang="en-US" smtClean="0"/>
              <a:t>2/24/16</a:t>
            </a:fld>
            <a:endParaRPr lang="en-US"/>
          </a:p>
        </p:txBody>
      </p:sp>
      <p:sp>
        <p:nvSpPr>
          <p:cNvPr id="5" name="Footer Placeholder 4"/>
          <p:cNvSpPr>
            <a:spLocks noGrp="1"/>
          </p:cNvSpPr>
          <p:nvPr>
            <p:ph type="ftr" sz="quarter" idx="11"/>
          </p:nvPr>
        </p:nvSpPr>
        <p:spPr>
          <a:xfrm>
            <a:off x="3213847" y="6356350"/>
            <a:ext cx="4734112" cy="365125"/>
          </a:xfrm>
        </p:spPr>
        <p:txBody>
          <a:bodyPr/>
          <a:lstStyle/>
          <a:p>
            <a:endParaRPr lang="en-US"/>
          </a:p>
        </p:txBody>
      </p:sp>
      <p:sp>
        <p:nvSpPr>
          <p:cNvPr id="6" name="Slide Number Placeholder 5"/>
          <p:cNvSpPr>
            <a:spLocks noGrp="1"/>
          </p:cNvSpPr>
          <p:nvPr>
            <p:ph type="sldNum" sz="quarter" idx="12"/>
          </p:nvPr>
        </p:nvSpPr>
        <p:spPr>
          <a:xfrm>
            <a:off x="8265459"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57AF16DE-A0D5-4438-950F-5B1E159C2C28}" type="slidenum">
              <a:rPr lang="en-US" smtClean="0"/>
              <a:t>‹#›</a:t>
            </a:fld>
            <a:endParaRPr lang="en-US"/>
          </a:p>
        </p:txBody>
      </p:sp>
      <p:sp>
        <p:nvSpPr>
          <p:cNvPr id="9" name="Picture Placeholder 8"/>
          <p:cNvSpPr>
            <a:spLocks noGrp="1"/>
          </p:cNvSpPr>
          <p:nvPr>
            <p:ph type="pic" sz="quarter" idx="13"/>
          </p:nvPr>
        </p:nvSpPr>
        <p:spPr>
          <a:xfrm>
            <a:off x="3200400" y="2877671"/>
            <a:ext cx="5646867" cy="1280160"/>
          </a:xfrm>
        </p:spPr>
        <p:txBody>
          <a:bodyPr/>
          <a:lstStyle>
            <a:lvl1pPr>
              <a:buNone/>
              <a:defRPr/>
            </a:lvl1pPr>
          </a:lstStyle>
          <a:p>
            <a:r>
              <a:rPr lang="en-US" smtClean="0"/>
              <a:t>Drag picture to placeholder or click icon to add</a:t>
            </a:r>
            <a:endParaRPr/>
          </a:p>
        </p:txBody>
      </p:sp>
      <p:sp>
        <p:nvSpPr>
          <p:cNvPr id="10" name="Rectangle 9"/>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Content, and Picture">
    <p:spTree>
      <p:nvGrpSpPr>
        <p:cNvPr id="1" name=""/>
        <p:cNvGrpSpPr/>
        <p:nvPr/>
      </p:nvGrpSpPr>
      <p:grpSpPr>
        <a:xfrm>
          <a:off x="0" y="0"/>
          <a:ext cx="0" cy="0"/>
          <a:chOff x="0" y="0"/>
          <a:chExt cx="0" cy="0"/>
        </a:xfrm>
      </p:grpSpPr>
      <p:sp>
        <p:nvSpPr>
          <p:cNvPr id="7" name="Rectangle 6"/>
          <p:cNvSpPr/>
          <p:nvPr/>
        </p:nvSpPr>
        <p:spPr>
          <a:xfrm>
            <a:off x="269875"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178423" y="914400"/>
            <a:ext cx="6508377" cy="1143000"/>
          </a:xfrm>
        </p:spPr>
        <p:txBody>
          <a:bodyPr/>
          <a:lstStyle/>
          <a:p>
            <a:r>
              <a:rPr lang="en-US" smtClean="0"/>
              <a:t>Click to edit Master title style</a:t>
            </a:r>
            <a:endParaRPr/>
          </a:p>
        </p:txBody>
      </p:sp>
      <p:sp>
        <p:nvSpPr>
          <p:cNvPr id="3" name="Content Placeholder 2"/>
          <p:cNvSpPr>
            <a:spLocks noGrp="1"/>
          </p:cNvSpPr>
          <p:nvPr>
            <p:ph idx="1"/>
          </p:nvPr>
        </p:nvSpPr>
        <p:spPr>
          <a:xfrm>
            <a:off x="2178423" y="2209800"/>
            <a:ext cx="6508377" cy="3916363"/>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7212106" y="6356350"/>
            <a:ext cx="1752600" cy="365125"/>
          </a:xfrm>
        </p:spPr>
        <p:txBody>
          <a:bodyPr/>
          <a:lstStyle/>
          <a:p>
            <a:fld id="{B1A24CD3-204F-4468-8EE4-28A6668D006A}" type="datetimeFigureOut">
              <a:rPr lang="en-US" smtClean="0"/>
              <a:t>2/24/16</a:t>
            </a:fld>
            <a:endParaRPr lang="en-US"/>
          </a:p>
        </p:txBody>
      </p:sp>
      <p:sp>
        <p:nvSpPr>
          <p:cNvPr id="5" name="Footer Placeholder 4"/>
          <p:cNvSpPr>
            <a:spLocks noGrp="1"/>
          </p:cNvSpPr>
          <p:nvPr>
            <p:ph type="ftr" sz="quarter" idx="11"/>
          </p:nvPr>
        </p:nvSpPr>
        <p:spPr>
          <a:xfrm>
            <a:off x="2178423" y="6356350"/>
            <a:ext cx="4926852" cy="365125"/>
          </a:xfrm>
        </p:spPr>
        <p:txBody>
          <a:bodyPr/>
          <a:lstStyle/>
          <a:p>
            <a:endParaRPr lang="en-US"/>
          </a:p>
        </p:txBody>
      </p:sp>
      <p:sp>
        <p:nvSpPr>
          <p:cNvPr id="6" name="Slide Number Placeholder 5"/>
          <p:cNvSpPr>
            <a:spLocks noGrp="1"/>
          </p:cNvSpPr>
          <p:nvPr>
            <p:ph type="sldNum" sz="quarter" idx="12"/>
          </p:nvPr>
        </p:nvSpPr>
        <p:spPr>
          <a:xfrm>
            <a:off x="331694" y="361016"/>
            <a:ext cx="506506" cy="365125"/>
          </a:xfrm>
        </p:spPr>
        <p:txBody>
          <a:bodyPr/>
          <a:lstStyle/>
          <a:p>
            <a:fld id="{57AF16DE-A0D5-4438-950F-5B1E159C2C28}" type="slidenum">
              <a:rPr lang="en-US" smtClean="0"/>
              <a:t>‹#›</a:t>
            </a:fld>
            <a:endParaRPr lang="en-US"/>
          </a:p>
        </p:txBody>
      </p:sp>
      <p:sp>
        <p:nvSpPr>
          <p:cNvPr id="9" name="Picture Placeholder 8"/>
          <p:cNvSpPr>
            <a:spLocks noGrp="1"/>
          </p:cNvSpPr>
          <p:nvPr>
            <p:ph type="pic" sz="quarter" idx="13"/>
          </p:nvPr>
        </p:nvSpPr>
        <p:spPr>
          <a:xfrm>
            <a:off x="269875" y="1976718"/>
            <a:ext cx="1645920" cy="4625788"/>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7758952" y="268288"/>
            <a:ext cx="1099073" cy="635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09801" y="3429000"/>
            <a:ext cx="4966446" cy="1398494"/>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2209801"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562600" y="6356350"/>
            <a:ext cx="1622612" cy="365125"/>
          </a:xfrm>
        </p:spPr>
        <p:txBody>
          <a:bodyPr/>
          <a:lstStyle/>
          <a:p>
            <a:fld id="{B1A24CD3-204F-4468-8EE4-28A6668D006A}" type="datetimeFigureOut">
              <a:rPr lang="en-US" smtClean="0"/>
              <a:t>2/24/16</a:t>
            </a:fld>
            <a:endParaRPr lang="en-US"/>
          </a:p>
        </p:txBody>
      </p:sp>
      <p:sp>
        <p:nvSpPr>
          <p:cNvPr id="5" name="Footer Placeholder 4"/>
          <p:cNvSpPr>
            <a:spLocks noGrp="1"/>
          </p:cNvSpPr>
          <p:nvPr>
            <p:ph type="ftr" sz="quarter" idx="11"/>
          </p:nvPr>
        </p:nvSpPr>
        <p:spPr>
          <a:xfrm>
            <a:off x="174812" y="6356350"/>
            <a:ext cx="5311588" cy="365125"/>
          </a:xfrm>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7" name="Rectangle 6"/>
          <p:cNvSpPr/>
          <p:nvPr/>
        </p:nvSpPr>
        <p:spPr>
          <a:xfrm>
            <a:off x="269875" y="4773706"/>
            <a:ext cx="2971800" cy="18445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720354" y="3429001"/>
            <a:ext cx="4966446" cy="1398494"/>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3720354"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a:xfrm>
            <a:off x="351212" y="6104965"/>
            <a:ext cx="506506" cy="365125"/>
          </a:xfrm>
        </p:spPr>
        <p:txBody>
          <a:bodyPr/>
          <a:lstStyle/>
          <a:p>
            <a:fld id="{57AF16DE-A0D5-4438-950F-5B1E159C2C28}" type="slidenum">
              <a:rPr lang="en-US" smtClean="0"/>
              <a:t>‹#›</a:t>
            </a:fld>
            <a:endParaRPr lang="en-US"/>
          </a:p>
        </p:txBody>
      </p:sp>
      <p:sp>
        <p:nvSpPr>
          <p:cNvPr id="9" name="Picture Placeholder 8"/>
          <p:cNvSpPr>
            <a:spLocks noGrp="1"/>
          </p:cNvSpPr>
          <p:nvPr>
            <p:ph type="pic" sz="quarter" idx="13"/>
          </p:nvPr>
        </p:nvSpPr>
        <p:spPr>
          <a:xfrm>
            <a:off x="269874" y="268288"/>
            <a:ext cx="2971800" cy="4438650"/>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28244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1A24CD3-204F-4468-8EE4-28A6668D006A}" type="datetimeFigureOut">
              <a:rPr lang="en-US" smtClean="0"/>
              <a:t>2/24/16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88352"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57200"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279391"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79391"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B1A24CD3-204F-4468-8EE4-28A6668D006A}" type="datetimeFigureOut">
              <a:rPr lang="en-US" smtClean="0"/>
              <a:t>2/24/16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57199" y="2214562"/>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1A24CD3-204F-4468-8EE4-28A6668D006A}" type="datetimeFigureOut">
              <a:rPr lang="en-US" smtClean="0"/>
              <a:t>2/24/16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
        <p:nvSpPr>
          <p:cNvPr id="9" name="Content Placeholder 2"/>
          <p:cNvSpPr>
            <a:spLocks noGrp="1"/>
          </p:cNvSpPr>
          <p:nvPr>
            <p:ph sz="half" idx="13"/>
          </p:nvPr>
        </p:nvSpPr>
        <p:spPr>
          <a:xfrm>
            <a:off x="457199" y="4224973"/>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914400"/>
            <a:ext cx="6508377" cy="1143000"/>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457199" y="2209800"/>
            <a:ext cx="6508377" cy="39163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198659" y="6356350"/>
            <a:ext cx="1752600" cy="365125"/>
          </a:xfrm>
          <a:prstGeom prst="rect">
            <a:avLst/>
          </a:prstGeom>
        </p:spPr>
        <p:txBody>
          <a:bodyPr vert="horz" lIns="91440" tIns="45720" rIns="91440" bIns="45720" rtlCol="0" anchor="ctr"/>
          <a:lstStyle>
            <a:lvl1pPr algn="r">
              <a:defRPr sz="1100" b="1">
                <a:solidFill>
                  <a:schemeClr val="tx2">
                    <a:lumMod val="60000"/>
                    <a:lumOff val="40000"/>
                  </a:schemeClr>
                </a:solidFill>
              </a:defRPr>
            </a:lvl1pPr>
          </a:lstStyle>
          <a:p>
            <a:fld id="{B1A24CD3-204F-4468-8EE4-28A6668D006A}" type="datetimeFigureOut">
              <a:rPr lang="en-US" smtClean="0"/>
              <a:t>2/24/16</a:t>
            </a:fld>
            <a:endParaRPr lang="en-US"/>
          </a:p>
        </p:txBody>
      </p:sp>
      <p:sp>
        <p:nvSpPr>
          <p:cNvPr id="5" name="Footer Placeholder 4"/>
          <p:cNvSpPr>
            <a:spLocks noGrp="1"/>
          </p:cNvSpPr>
          <p:nvPr>
            <p:ph type="ftr" sz="quarter" idx="3"/>
          </p:nvPr>
        </p:nvSpPr>
        <p:spPr>
          <a:xfrm>
            <a:off x="174812" y="6356350"/>
            <a:ext cx="6007100" cy="365125"/>
          </a:xfrm>
          <a:prstGeom prst="rect">
            <a:avLst/>
          </a:prstGeom>
        </p:spPr>
        <p:txBody>
          <a:bodyPr vert="horz" lIns="91440" tIns="45720" rIns="91440" bIns="45720" rtlCol="0" anchor="ctr"/>
          <a:lstStyle>
            <a:lvl1pPr algn="l">
              <a:defRPr sz="1100" b="1">
                <a:solidFill>
                  <a:schemeClr val="tx2">
                    <a:lumMod val="60000"/>
                    <a:lumOff val="40000"/>
                  </a:schemeClr>
                </a:solidFill>
              </a:defRPr>
            </a:lvl1pPr>
          </a:lstStyle>
          <a:p>
            <a:endParaRPr lang="en-US"/>
          </a:p>
        </p:txBody>
      </p:sp>
      <p:sp>
        <p:nvSpPr>
          <p:cNvPr id="6" name="Slide Number Placeholder 5"/>
          <p:cNvSpPr>
            <a:spLocks noGrp="1"/>
          </p:cNvSpPr>
          <p:nvPr>
            <p:ph type="sldNum" sz="quarter" idx="4"/>
          </p:nvPr>
        </p:nvSpPr>
        <p:spPr>
          <a:xfrm>
            <a:off x="8256494" y="361016"/>
            <a:ext cx="506506" cy="365125"/>
          </a:xfrm>
          <a:prstGeom prst="rect">
            <a:avLst/>
          </a:prstGeom>
        </p:spPr>
        <p:txBody>
          <a:bodyPr vert="horz" lIns="91440" tIns="45720" rIns="91440" bIns="45720" rtlCol="0" anchor="ctr"/>
          <a:lstStyle>
            <a:lvl1pPr algn="r">
              <a:defRPr sz="2200" b="1">
                <a:solidFill>
                  <a:schemeClr val="bg1"/>
                </a:solidFill>
              </a:defRPr>
            </a:lvl1pPr>
          </a:lstStyle>
          <a:p>
            <a:fld id="{57AF16DE-A0D5-4438-950F-5B1E159C2C2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defTabSz="914400" rtl="0" eaLnBrk="1" latinLnBrk="0" hangingPunct="1">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hyperlink" Target="https://www.youtube.com/watch?v=t6jwnu8Izy0" TargetMode="External"/><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6600" dirty="0" smtClean="0">
                <a:latin typeface="Abadi MT Condensed Extra Bold"/>
                <a:cs typeface="Abadi MT Condensed Extra Bold"/>
              </a:rPr>
              <a:t>Wire Sculptures</a:t>
            </a:r>
            <a:endParaRPr lang="en-US" sz="6600" dirty="0">
              <a:latin typeface="Abadi MT Condensed Extra Bold"/>
              <a:cs typeface="Abadi MT Condensed Extra Bold"/>
            </a:endParaRPr>
          </a:p>
        </p:txBody>
      </p:sp>
      <p:sp>
        <p:nvSpPr>
          <p:cNvPr id="3" name="Subtitle 2"/>
          <p:cNvSpPr>
            <a:spLocks noGrp="1"/>
          </p:cNvSpPr>
          <p:nvPr>
            <p:ph type="subTitle" idx="1"/>
          </p:nvPr>
        </p:nvSpPr>
        <p:spPr>
          <a:xfrm>
            <a:off x="3364754" y="5256119"/>
            <a:ext cx="4897718" cy="621792"/>
          </a:xfrm>
        </p:spPr>
        <p:txBody>
          <a:bodyPr>
            <a:noAutofit/>
          </a:bodyPr>
          <a:lstStyle/>
          <a:p>
            <a:r>
              <a:rPr lang="en-US" sz="2400" dirty="0" smtClean="0">
                <a:solidFill>
                  <a:srgbClr val="FFFF00"/>
                </a:solidFill>
                <a:latin typeface="Abadi MT Condensed Extra Bold"/>
                <a:cs typeface="Abadi MT Condensed Extra Bold"/>
              </a:rPr>
              <a:t>“Cirque de Calder” inspired</a:t>
            </a:r>
          </a:p>
          <a:p>
            <a:r>
              <a:rPr lang="en-US" sz="2400" dirty="0" smtClean="0">
                <a:solidFill>
                  <a:srgbClr val="FFFF00"/>
                </a:solidFill>
                <a:latin typeface="Abadi MT Condensed Extra Bold"/>
                <a:cs typeface="Abadi MT Condensed Extra Bold"/>
              </a:rPr>
              <a:t>Art 1</a:t>
            </a:r>
            <a:endParaRPr lang="en-US" sz="2400" dirty="0">
              <a:solidFill>
                <a:srgbClr val="FFFF00"/>
              </a:solidFill>
              <a:latin typeface="Abadi MT Condensed Extra Bold"/>
              <a:cs typeface="Abadi MT Condensed Extra Bold"/>
            </a:endParaRPr>
          </a:p>
        </p:txBody>
      </p:sp>
    </p:spTree>
    <p:extLst>
      <p:ext uri="{BB962C8B-B14F-4D97-AF65-F5344CB8AC3E}">
        <p14:creationId xmlns:p14="http://schemas.microsoft.com/office/powerpoint/2010/main" val="367460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317" y="525928"/>
            <a:ext cx="6508377" cy="1143000"/>
          </a:xfrm>
        </p:spPr>
        <p:txBody>
          <a:bodyPr/>
          <a:lstStyle/>
          <a:p>
            <a:r>
              <a:rPr lang="en-US" sz="4800" dirty="0" smtClean="0">
                <a:latin typeface="Abadi MT Condensed Extra Bold"/>
                <a:cs typeface="Abadi MT Condensed Extra Bold"/>
              </a:rPr>
              <a:t>What tools are we using?</a:t>
            </a:r>
            <a:endParaRPr lang="en-US" sz="4800" dirty="0">
              <a:latin typeface="Abadi MT Condensed Extra Bold"/>
              <a:cs typeface="Abadi MT Condensed Extra Bold"/>
            </a:endParaRPr>
          </a:p>
        </p:txBody>
      </p:sp>
      <p:sp>
        <p:nvSpPr>
          <p:cNvPr id="3" name="Content Placeholder 2"/>
          <p:cNvSpPr>
            <a:spLocks noGrp="1"/>
          </p:cNvSpPr>
          <p:nvPr>
            <p:ph idx="1"/>
          </p:nvPr>
        </p:nvSpPr>
        <p:spPr>
          <a:xfrm>
            <a:off x="173317" y="1927411"/>
            <a:ext cx="8746565" cy="4766235"/>
          </a:xfrm>
        </p:spPr>
        <p:txBody>
          <a:bodyPr>
            <a:normAutofit/>
          </a:bodyPr>
          <a:lstStyle/>
          <a:p>
            <a:r>
              <a:rPr lang="en-US" sz="2400" dirty="0" smtClean="0"/>
              <a:t>Long needle nose pliers that also cut through the wire</a:t>
            </a:r>
          </a:p>
          <a:p>
            <a:r>
              <a:rPr lang="en-US" sz="2400" dirty="0"/>
              <a:t>15 gage aluminum wire</a:t>
            </a:r>
          </a:p>
          <a:p>
            <a:pPr lvl="1"/>
            <a:r>
              <a:rPr lang="en-US" sz="2400" dirty="0"/>
              <a:t>Gage refers to the thickness of the </a:t>
            </a:r>
            <a:r>
              <a:rPr lang="en-US" sz="2400" dirty="0" smtClean="0"/>
              <a:t>wire</a:t>
            </a:r>
            <a:endParaRPr lang="en-US" sz="2800" dirty="0" smtClean="0"/>
          </a:p>
          <a:p>
            <a:r>
              <a:rPr lang="en-US" sz="2400" dirty="0" smtClean="0"/>
              <a:t>Hammer and nails to connect sculpture to wood</a:t>
            </a:r>
          </a:p>
          <a:p>
            <a:pPr lvl="1"/>
            <a:endParaRPr lang="en-US" sz="2000" dirty="0" smtClean="0"/>
          </a:p>
          <a:p>
            <a:pPr marL="228600" lvl="1" indent="0">
              <a:buNone/>
            </a:pPr>
            <a:r>
              <a:rPr lang="en-US" sz="2400" dirty="0" smtClean="0"/>
              <a:t>*hint</a:t>
            </a:r>
          </a:p>
          <a:p>
            <a:pPr marL="228600" lvl="1" indent="0">
              <a:buNone/>
            </a:pPr>
            <a:r>
              <a:rPr lang="en-US" sz="2400" dirty="0" smtClean="0"/>
              <a:t>When wire is bent back and forth a lot, the wire becomes tougher to bend and it may become more difficult to work with </a:t>
            </a:r>
          </a:p>
        </p:txBody>
      </p:sp>
    </p:spTree>
    <p:extLst>
      <p:ext uri="{BB962C8B-B14F-4D97-AF65-F5344CB8AC3E}">
        <p14:creationId xmlns:p14="http://schemas.microsoft.com/office/powerpoint/2010/main" val="3892021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78117"/>
            <a:ext cx="6508377" cy="847165"/>
          </a:xfrm>
        </p:spPr>
        <p:txBody>
          <a:bodyPr/>
          <a:lstStyle/>
          <a:p>
            <a:r>
              <a:rPr lang="en-US" sz="4800" dirty="0" smtClean="0">
                <a:latin typeface="Abadi MT Condensed Extra Bold"/>
                <a:cs typeface="Abadi MT Condensed Extra Bold"/>
              </a:rPr>
              <a:t>Due date </a:t>
            </a:r>
            <a:endParaRPr lang="en-US" sz="4800" dirty="0">
              <a:latin typeface="Abadi MT Condensed Extra Bold"/>
              <a:cs typeface="Abadi MT Condensed Extra Bold"/>
            </a:endParaRPr>
          </a:p>
        </p:txBody>
      </p:sp>
      <p:sp>
        <p:nvSpPr>
          <p:cNvPr id="3" name="Content Placeholder 2"/>
          <p:cNvSpPr>
            <a:spLocks noGrp="1"/>
          </p:cNvSpPr>
          <p:nvPr>
            <p:ph idx="1"/>
          </p:nvPr>
        </p:nvSpPr>
        <p:spPr>
          <a:xfrm>
            <a:off x="164353" y="1910977"/>
            <a:ext cx="8650941" cy="3916363"/>
          </a:xfrm>
        </p:spPr>
        <p:txBody>
          <a:bodyPr>
            <a:normAutofit/>
          </a:bodyPr>
          <a:lstStyle/>
          <a:p>
            <a:r>
              <a:rPr lang="en-US" sz="2400" dirty="0" smtClean="0"/>
              <a:t>Your project should be completed, mounted to wood and a rubric filled out by March 28</a:t>
            </a:r>
            <a:r>
              <a:rPr lang="en-US" sz="2400" baseline="30000" dirty="0" smtClean="0"/>
              <a:t>th</a:t>
            </a:r>
            <a:r>
              <a:rPr lang="en-US" sz="2400" dirty="0" smtClean="0"/>
              <a:t> (this gives you 5 class days to create this project)</a:t>
            </a:r>
          </a:p>
          <a:p>
            <a:r>
              <a:rPr lang="en-US" sz="2400" dirty="0" smtClean="0"/>
              <a:t>Every day your project is late, it’s 5 points off. After 2 weeks, the project grade is a zero.</a:t>
            </a:r>
          </a:p>
          <a:p>
            <a:r>
              <a:rPr lang="en-US" sz="2400" dirty="0" smtClean="0"/>
              <a:t>If you finish early, there will be another group-based project to complete…more information to come in the near future. </a:t>
            </a:r>
            <a:endParaRPr lang="en-US" sz="2400" dirty="0"/>
          </a:p>
        </p:txBody>
      </p:sp>
    </p:spTree>
    <p:extLst>
      <p:ext uri="{BB962C8B-B14F-4D97-AF65-F5344CB8AC3E}">
        <p14:creationId xmlns:p14="http://schemas.microsoft.com/office/powerpoint/2010/main" val="3605216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375" y="258484"/>
            <a:ext cx="6508377" cy="727635"/>
          </a:xfrm>
        </p:spPr>
        <p:txBody>
          <a:bodyPr/>
          <a:lstStyle/>
          <a:p>
            <a:r>
              <a:rPr lang="en-US" sz="5400" dirty="0" smtClean="0">
                <a:latin typeface="Abadi MT Condensed Extra Bold"/>
                <a:cs typeface="Abadi MT Condensed Extra Bold"/>
              </a:rPr>
              <a:t>Alexander Calder</a:t>
            </a:r>
            <a:endParaRPr lang="en-US" sz="5400" dirty="0">
              <a:latin typeface="Abadi MT Condensed Extra Bold"/>
              <a:cs typeface="Abadi MT Condensed Extra Bold"/>
            </a:endParaRPr>
          </a:p>
        </p:txBody>
      </p:sp>
      <p:sp>
        <p:nvSpPr>
          <p:cNvPr id="3" name="Content Placeholder 2"/>
          <p:cNvSpPr>
            <a:spLocks noGrp="1"/>
          </p:cNvSpPr>
          <p:nvPr>
            <p:ph idx="1"/>
          </p:nvPr>
        </p:nvSpPr>
        <p:spPr>
          <a:xfrm>
            <a:off x="0" y="986119"/>
            <a:ext cx="9143999" cy="5871882"/>
          </a:xfrm>
        </p:spPr>
        <p:txBody>
          <a:bodyPr>
            <a:normAutofit lnSpcReduction="10000"/>
          </a:bodyPr>
          <a:lstStyle/>
          <a:p>
            <a:r>
              <a:rPr lang="en-US" sz="2200" dirty="0" smtClean="0"/>
              <a:t>Engineer, Sculptor, Inventor, Family Man</a:t>
            </a:r>
          </a:p>
          <a:p>
            <a:r>
              <a:rPr lang="en-US" sz="2200" dirty="0" smtClean="0"/>
              <a:t>Born 1898 in </a:t>
            </a:r>
            <a:r>
              <a:rPr lang="en-US" sz="2200" dirty="0" err="1" smtClean="0"/>
              <a:t>Lawnton</a:t>
            </a:r>
            <a:r>
              <a:rPr lang="en-US" sz="2200" dirty="0" smtClean="0"/>
              <a:t> PA</a:t>
            </a:r>
          </a:p>
          <a:p>
            <a:r>
              <a:rPr lang="en-US" sz="2200" dirty="0" smtClean="0"/>
              <a:t>By the age of 4 Calder was creating animal sculptures from clay, sheets of metal and rock. </a:t>
            </a:r>
          </a:p>
          <a:p>
            <a:r>
              <a:rPr lang="en-US" sz="2200" dirty="0" smtClean="0"/>
              <a:t>Both of Calder’s parents were artists but discouraged him from becoming an artist because the profession was uncertain and financially difficult during his time. He instead received a chemical engineering degree from Stevens Institute of Technology in Hoboken, NJ in 1919.</a:t>
            </a:r>
          </a:p>
          <a:p>
            <a:r>
              <a:rPr lang="en-US" sz="2200" dirty="0" smtClean="0"/>
              <a:t>Calder’s interest in art never diminished so in 1923 he started attending the Art Students’ League in New York. While attending school he also worked as a freelance artist for the National Police Gazette and spent two weeks sketching scenes from the Ringling Brother’s and Barnum &amp; Bailey Circus. He became fascinated with the circus</a:t>
            </a:r>
            <a:r>
              <a:rPr lang="en-US" dirty="0" smtClean="0"/>
              <a:t>.  </a:t>
            </a:r>
            <a:endParaRPr lang="en-US" dirty="0"/>
          </a:p>
        </p:txBody>
      </p:sp>
    </p:spTree>
    <p:extLst>
      <p:ext uri="{BB962C8B-B14F-4D97-AF65-F5344CB8AC3E}">
        <p14:creationId xmlns:p14="http://schemas.microsoft.com/office/powerpoint/2010/main" val="3689450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12288" t="15032" r="16315" b="7624"/>
          <a:stretch/>
        </p:blipFill>
        <p:spPr>
          <a:xfrm>
            <a:off x="268941" y="224116"/>
            <a:ext cx="3884706" cy="5304119"/>
          </a:xfrm>
          <a:prstGeom prst="rect">
            <a:avLst/>
          </a:prstGeom>
        </p:spPr>
      </p:pic>
      <p:pic>
        <p:nvPicPr>
          <p:cNvPr id="6" name="Picture 5"/>
          <p:cNvPicPr>
            <a:picLocks noChangeAspect="1"/>
          </p:cNvPicPr>
          <p:nvPr/>
        </p:nvPicPr>
        <p:blipFill>
          <a:blip r:embed="rId3"/>
          <a:stretch>
            <a:fillRect/>
          </a:stretch>
        </p:blipFill>
        <p:spPr>
          <a:xfrm>
            <a:off x="4350797" y="224116"/>
            <a:ext cx="4590750" cy="4870822"/>
          </a:xfrm>
          <a:prstGeom prst="rect">
            <a:avLst/>
          </a:prstGeom>
        </p:spPr>
      </p:pic>
      <p:sp>
        <p:nvSpPr>
          <p:cNvPr id="7" name="TextBox 6"/>
          <p:cNvSpPr txBox="1"/>
          <p:nvPr/>
        </p:nvSpPr>
        <p:spPr>
          <a:xfrm>
            <a:off x="268941" y="5767294"/>
            <a:ext cx="8672606" cy="523220"/>
          </a:xfrm>
          <a:prstGeom prst="rect">
            <a:avLst/>
          </a:prstGeom>
          <a:noFill/>
        </p:spPr>
        <p:txBody>
          <a:bodyPr wrap="square" rtlCol="0">
            <a:spAutoFit/>
          </a:bodyPr>
          <a:lstStyle/>
          <a:p>
            <a:pPr algn="ctr"/>
            <a:r>
              <a:rPr lang="en-US" sz="2800" dirty="0" smtClean="0">
                <a:hlinkClick r:id="rId4"/>
              </a:rPr>
              <a:t>Cirque de Calder!</a:t>
            </a:r>
            <a:endParaRPr lang="en-US" sz="2800" dirty="0"/>
          </a:p>
        </p:txBody>
      </p:sp>
    </p:spTree>
    <p:extLst>
      <p:ext uri="{BB962C8B-B14F-4D97-AF65-F5344CB8AC3E}">
        <p14:creationId xmlns:p14="http://schemas.microsoft.com/office/powerpoint/2010/main" val="1569786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10685" y="224119"/>
            <a:ext cx="8698843" cy="6050110"/>
          </a:xfrm>
          <a:prstGeom prst="rect">
            <a:avLst/>
          </a:prstGeom>
        </p:spPr>
      </p:pic>
    </p:spTree>
    <p:extLst>
      <p:ext uri="{BB962C8B-B14F-4D97-AF65-F5344CB8AC3E}">
        <p14:creationId xmlns:p14="http://schemas.microsoft.com/office/powerpoint/2010/main" val="2994231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353" y="617816"/>
            <a:ext cx="6992471" cy="965949"/>
          </a:xfrm>
        </p:spPr>
        <p:txBody>
          <a:bodyPr/>
          <a:lstStyle/>
          <a:p>
            <a:r>
              <a:rPr lang="en-US" sz="5400" dirty="0" smtClean="0">
                <a:latin typeface="Abadi MT Condensed Extra Bold"/>
                <a:cs typeface="Abadi MT Condensed Extra Bold"/>
              </a:rPr>
              <a:t>Calder and Mobiles</a:t>
            </a:r>
            <a:endParaRPr lang="en-US" sz="5400" dirty="0">
              <a:latin typeface="Abadi MT Condensed Extra Bold"/>
              <a:cs typeface="Abadi MT Condensed Extra Bold"/>
            </a:endParaRPr>
          </a:p>
        </p:txBody>
      </p:sp>
      <p:sp>
        <p:nvSpPr>
          <p:cNvPr id="3" name="Content Placeholder 2"/>
          <p:cNvSpPr>
            <a:spLocks noGrp="1"/>
          </p:cNvSpPr>
          <p:nvPr>
            <p:ph idx="1"/>
          </p:nvPr>
        </p:nvSpPr>
        <p:spPr>
          <a:xfrm>
            <a:off x="164353" y="1882589"/>
            <a:ext cx="8740588" cy="4781176"/>
          </a:xfrm>
        </p:spPr>
        <p:txBody>
          <a:bodyPr>
            <a:noAutofit/>
          </a:bodyPr>
          <a:lstStyle/>
          <a:p>
            <a:pPr>
              <a:lnSpc>
                <a:spcPct val="90000"/>
              </a:lnSpc>
            </a:pPr>
            <a:r>
              <a:rPr lang="en-US" sz="2400" dirty="0" smtClean="0"/>
              <a:t>In 1926 Alexander Calder moved to Paris and began building toys that moved. His collection eventually became a miniature circus performed in the USA and Europe. </a:t>
            </a:r>
          </a:p>
          <a:p>
            <a:pPr>
              <a:lnSpc>
                <a:spcPct val="90000"/>
              </a:lnSpc>
            </a:pPr>
            <a:r>
              <a:rPr lang="en-US" sz="2400" dirty="0" smtClean="0"/>
              <a:t>You all know what a mobile is right? </a:t>
            </a:r>
            <a:r>
              <a:rPr lang="en-US" sz="2400" dirty="0"/>
              <a:t>A mobile is an object that is able to move and/or move easily *kinetic sculpture*</a:t>
            </a:r>
          </a:p>
          <a:p>
            <a:pPr>
              <a:lnSpc>
                <a:spcPct val="90000"/>
              </a:lnSpc>
            </a:pPr>
            <a:r>
              <a:rPr lang="en-US" sz="2400" dirty="0" smtClean="0"/>
              <a:t>Calder’s interest in kinetic art led him to create mobiles!</a:t>
            </a:r>
          </a:p>
          <a:p>
            <a:pPr>
              <a:lnSpc>
                <a:spcPct val="90000"/>
              </a:lnSpc>
            </a:pPr>
            <a:r>
              <a:rPr lang="en-US" sz="2400" dirty="0" smtClean="0"/>
              <a:t>Alexander Calder invented the first kinetic sculpture that was named “mobile” by Marcel Duchamp</a:t>
            </a:r>
          </a:p>
          <a:p>
            <a:pPr>
              <a:lnSpc>
                <a:spcPct val="90000"/>
              </a:lnSpc>
            </a:pPr>
            <a:r>
              <a:rPr lang="en-US" sz="2400" dirty="0" smtClean="0"/>
              <a:t> Alexander Calder died on November 11, 1976 in New York. </a:t>
            </a:r>
            <a:endParaRPr lang="en-US" sz="2400" dirty="0"/>
          </a:p>
        </p:txBody>
      </p:sp>
    </p:spTree>
    <p:extLst>
      <p:ext uri="{BB962C8B-B14F-4D97-AF65-F5344CB8AC3E}">
        <p14:creationId xmlns:p14="http://schemas.microsoft.com/office/powerpoint/2010/main" val="3656303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27000" y="254000"/>
            <a:ext cx="8890000" cy="6364941"/>
          </a:xfrm>
          <a:prstGeom prst="rect">
            <a:avLst/>
          </a:prstGeom>
        </p:spPr>
      </p:pic>
    </p:spTree>
    <p:extLst>
      <p:ext uri="{BB962C8B-B14F-4D97-AF65-F5344CB8AC3E}">
        <p14:creationId xmlns:p14="http://schemas.microsoft.com/office/powerpoint/2010/main" val="71564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98076"/>
            <a:ext cx="6508377" cy="1143000"/>
          </a:xfrm>
        </p:spPr>
        <p:txBody>
          <a:bodyPr/>
          <a:lstStyle/>
          <a:p>
            <a:r>
              <a:rPr lang="en-US" sz="5400" dirty="0" smtClean="0">
                <a:latin typeface="Abadi MT Condensed Extra Bold"/>
                <a:cs typeface="Abadi MT Condensed Extra Bold"/>
              </a:rPr>
              <a:t>You will create…</a:t>
            </a:r>
            <a:endParaRPr lang="en-US" sz="5400" dirty="0">
              <a:latin typeface="Abadi MT Condensed Extra Bold"/>
              <a:cs typeface="Abadi MT Condensed Extra Bold"/>
            </a:endParaRPr>
          </a:p>
        </p:txBody>
      </p:sp>
      <p:sp>
        <p:nvSpPr>
          <p:cNvPr id="3" name="Content Placeholder 2"/>
          <p:cNvSpPr>
            <a:spLocks noGrp="1"/>
          </p:cNvSpPr>
          <p:nvPr>
            <p:ph idx="1"/>
          </p:nvPr>
        </p:nvSpPr>
        <p:spPr>
          <a:xfrm>
            <a:off x="0" y="1882588"/>
            <a:ext cx="9144000" cy="4975411"/>
          </a:xfrm>
        </p:spPr>
        <p:txBody>
          <a:bodyPr>
            <a:normAutofit/>
          </a:bodyPr>
          <a:lstStyle/>
          <a:p>
            <a:r>
              <a:rPr lang="en-US" dirty="0" smtClean="0"/>
              <a:t>A wire sculpture of an circus animal inspired by Alexander Calder.</a:t>
            </a:r>
          </a:p>
          <a:p>
            <a:r>
              <a:rPr lang="en-US" dirty="0" smtClean="0"/>
              <a:t>The sculpture will be 3D which means it must have volume and is interesting from all sides! The form of your animal will be just the wire. The movement of the wire should bring to life the animal you choose.  </a:t>
            </a:r>
          </a:p>
          <a:p>
            <a:r>
              <a:rPr lang="en-US" dirty="0" smtClean="0"/>
              <a:t>Your sculpture will mainly be created with one long, fluid wire</a:t>
            </a:r>
          </a:p>
          <a:p>
            <a:r>
              <a:rPr lang="en-US" dirty="0" smtClean="0"/>
              <a:t>Your wire sculpture will be mounted to a block of wood so it will stand sturdy</a:t>
            </a:r>
            <a:endParaRPr lang="en-US" dirty="0"/>
          </a:p>
          <a:p>
            <a:r>
              <a:rPr lang="en-US" dirty="0" smtClean="0"/>
              <a:t>Your wire sculpture will be within these dimensions:</a:t>
            </a:r>
          </a:p>
          <a:p>
            <a:pPr lvl="1"/>
            <a:r>
              <a:rPr lang="en-US" dirty="0" smtClean="0"/>
              <a:t>6-8 inches in height</a:t>
            </a:r>
          </a:p>
          <a:p>
            <a:pPr lvl="1"/>
            <a:r>
              <a:rPr lang="en-US" dirty="0" smtClean="0"/>
              <a:t>6-8 inches in length</a:t>
            </a:r>
          </a:p>
          <a:p>
            <a:pPr lvl="1"/>
            <a:r>
              <a:rPr lang="en-US" dirty="0" smtClean="0"/>
              <a:t>3-4 inches in width</a:t>
            </a:r>
          </a:p>
        </p:txBody>
      </p:sp>
    </p:spTree>
    <p:extLst>
      <p:ext uri="{BB962C8B-B14F-4D97-AF65-F5344CB8AC3E}">
        <p14:creationId xmlns:p14="http://schemas.microsoft.com/office/powerpoint/2010/main" val="1171857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235" y="106828"/>
            <a:ext cx="6508377" cy="802341"/>
          </a:xfrm>
        </p:spPr>
        <p:txBody>
          <a:bodyPr/>
          <a:lstStyle/>
          <a:p>
            <a:r>
              <a:rPr lang="en-US" sz="4800" dirty="0" smtClean="0">
                <a:latin typeface="Abadi MT Condensed Extra Bold"/>
                <a:cs typeface="Abadi MT Condensed Extra Bold"/>
              </a:rPr>
              <a:t>Things to consider…</a:t>
            </a:r>
            <a:endParaRPr lang="en-US" sz="4800" dirty="0">
              <a:latin typeface="Abadi MT Condensed Extra Bold"/>
              <a:cs typeface="Abadi MT Condensed Extra Bold"/>
            </a:endParaRPr>
          </a:p>
        </p:txBody>
      </p:sp>
      <p:sp>
        <p:nvSpPr>
          <p:cNvPr id="3" name="Content Placeholder 2"/>
          <p:cNvSpPr>
            <a:spLocks noGrp="1"/>
          </p:cNvSpPr>
          <p:nvPr>
            <p:ph idx="1"/>
          </p:nvPr>
        </p:nvSpPr>
        <p:spPr>
          <a:xfrm>
            <a:off x="194235" y="1225176"/>
            <a:ext cx="8755530" cy="5449047"/>
          </a:xfrm>
        </p:spPr>
        <p:txBody>
          <a:bodyPr>
            <a:normAutofit/>
          </a:bodyPr>
          <a:lstStyle/>
          <a:p>
            <a:r>
              <a:rPr lang="en-US" sz="2400" dirty="0" smtClean="0"/>
              <a:t>What animal are you choosing? Why? </a:t>
            </a:r>
          </a:p>
          <a:p>
            <a:r>
              <a:rPr lang="en-US" sz="2400" dirty="0" smtClean="0"/>
              <a:t>How does the animal move? The animal does not need to be standing static on the block of wood</a:t>
            </a:r>
          </a:p>
          <a:p>
            <a:r>
              <a:rPr lang="en-US" sz="2400" dirty="0" smtClean="0"/>
              <a:t>How will your animal be different from other people’s?</a:t>
            </a:r>
          </a:p>
          <a:p>
            <a:pPr marL="0" indent="0">
              <a:buNone/>
            </a:pPr>
            <a:r>
              <a:rPr lang="en-US" sz="2400" dirty="0" smtClean="0"/>
              <a:t>------------------------------------------------------------------------------------</a:t>
            </a:r>
            <a:endParaRPr lang="en-US" sz="2400" dirty="0"/>
          </a:p>
          <a:p>
            <a:r>
              <a:rPr lang="en-US" sz="2400" dirty="0" smtClean="0"/>
              <a:t>You are going to start drawing the outline of the animal you’ve chosen and while you are drawing, imagine your pencil is the wire and the wire is what creates the shape</a:t>
            </a:r>
          </a:p>
          <a:p>
            <a:r>
              <a:rPr lang="en-US" sz="2400" dirty="0" smtClean="0"/>
              <a:t>Keep in mind proportions of the form...</a:t>
            </a:r>
          </a:p>
          <a:p>
            <a:r>
              <a:rPr lang="en-US" sz="2400" dirty="0" smtClean="0"/>
              <a:t>Simplify the form of the animal</a:t>
            </a:r>
          </a:p>
          <a:p>
            <a:pPr marL="0" indent="0">
              <a:buNone/>
            </a:pPr>
            <a:endParaRPr lang="en-US" dirty="0" smtClean="0"/>
          </a:p>
          <a:p>
            <a:endParaRPr lang="en-US" dirty="0"/>
          </a:p>
        </p:txBody>
      </p:sp>
    </p:spTree>
    <p:extLst>
      <p:ext uri="{BB962C8B-B14F-4D97-AF65-F5344CB8AC3E}">
        <p14:creationId xmlns:p14="http://schemas.microsoft.com/office/powerpoint/2010/main" val="3797975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duotone>
              <a:prstClr val="black"/>
              <a:schemeClr val="accent6">
                <a:tint val="45000"/>
                <a:satMod val="400000"/>
              </a:schemeClr>
            </a:duotone>
          </a:blip>
          <a:stretch>
            <a:fillRect/>
          </a:stretch>
        </p:blipFill>
        <p:spPr>
          <a:xfrm>
            <a:off x="4675841" y="3481293"/>
            <a:ext cx="4266027" cy="3151841"/>
          </a:xfrm>
          <a:prstGeom prst="rect">
            <a:avLst/>
          </a:prstGeom>
          <a:ln>
            <a:noFill/>
          </a:ln>
        </p:spPr>
      </p:pic>
      <p:pic>
        <p:nvPicPr>
          <p:cNvPr id="5" name="Picture 4"/>
          <p:cNvPicPr>
            <a:picLocks noChangeAspect="1"/>
          </p:cNvPicPr>
          <p:nvPr/>
        </p:nvPicPr>
        <p:blipFill rotWithShape="1">
          <a:blip r:embed="rId3"/>
          <a:srcRect l="5229" t="10451" r="11438" b="7166"/>
          <a:stretch/>
        </p:blipFill>
        <p:spPr>
          <a:xfrm>
            <a:off x="447488" y="269328"/>
            <a:ext cx="4662394" cy="3062553"/>
          </a:xfrm>
          <a:prstGeom prst="rect">
            <a:avLst/>
          </a:prstGeom>
        </p:spPr>
      </p:pic>
      <p:sp>
        <p:nvSpPr>
          <p:cNvPr id="6" name="TextBox 5"/>
          <p:cNvSpPr txBox="1"/>
          <p:nvPr/>
        </p:nvSpPr>
        <p:spPr>
          <a:xfrm>
            <a:off x="239059" y="3839882"/>
            <a:ext cx="4436781" cy="1938992"/>
          </a:xfrm>
          <a:prstGeom prst="rect">
            <a:avLst/>
          </a:prstGeom>
          <a:noFill/>
        </p:spPr>
        <p:txBody>
          <a:bodyPr wrap="square" rtlCol="0">
            <a:spAutoFit/>
          </a:bodyPr>
          <a:lstStyle/>
          <a:p>
            <a:r>
              <a:rPr lang="en-US" sz="2400" dirty="0" smtClean="0"/>
              <a:t>Figure out the basic shapes of the animal. For example, the legs are cylinders, the ears are triangular, the body is a rounded rectangle, etc. </a:t>
            </a:r>
            <a:endParaRPr lang="en-US" sz="2400" dirty="0"/>
          </a:p>
        </p:txBody>
      </p:sp>
    </p:spTree>
    <p:extLst>
      <p:ext uri="{BB962C8B-B14F-4D97-AF65-F5344CB8AC3E}">
        <p14:creationId xmlns:p14="http://schemas.microsoft.com/office/powerpoint/2010/main" val="3193034650"/>
      </p:ext>
    </p:extLst>
  </p:cSld>
  <p:clrMapOvr>
    <a:masterClrMapping/>
  </p:clrMapOvr>
</p:sld>
</file>

<file path=ppt/theme/theme1.xml><?xml version="1.0" encoding="utf-8"?>
<a:theme xmlns:a="http://schemas.openxmlformats.org/drawingml/2006/main" name="Plaza">
  <a:themeElements>
    <a:clrScheme name="Plaza">
      <a:dk1>
        <a:sysClr val="windowText" lastClr="000000"/>
      </a:dk1>
      <a:lt1>
        <a:sysClr val="window" lastClr="FFFFFF"/>
      </a:lt1>
      <a:dk2>
        <a:srgbClr val="333333"/>
      </a:dk2>
      <a:lt2>
        <a:srgbClr val="CCCCCC"/>
      </a:lt2>
      <a:accent1>
        <a:srgbClr val="990000"/>
      </a:accent1>
      <a:accent2>
        <a:srgbClr val="580101"/>
      </a:accent2>
      <a:accent3>
        <a:srgbClr val="E94A00"/>
      </a:accent3>
      <a:accent4>
        <a:srgbClr val="EB8F00"/>
      </a:accent4>
      <a:accent5>
        <a:srgbClr val="A4A4A4"/>
      </a:accent5>
      <a:accent6>
        <a:srgbClr val="666666"/>
      </a:accent6>
      <a:hlink>
        <a:srgbClr val="D01010"/>
      </a:hlink>
      <a:folHlink>
        <a:srgbClr val="E6682E"/>
      </a:folHlink>
    </a:clrScheme>
    <a:fontScheme name="Plaza">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Plaza.thmx</Template>
  <TotalTime>199</TotalTime>
  <Words>712</Words>
  <Application>Microsoft Macintosh PowerPoint</Application>
  <PresentationFormat>On-screen Show (4:3)</PresentationFormat>
  <Paragraphs>46</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Plaza</vt:lpstr>
      <vt:lpstr>Wire Sculptures</vt:lpstr>
      <vt:lpstr>Alexander Calder</vt:lpstr>
      <vt:lpstr>PowerPoint Presentation</vt:lpstr>
      <vt:lpstr>PowerPoint Presentation</vt:lpstr>
      <vt:lpstr>Calder and Mobiles</vt:lpstr>
      <vt:lpstr>PowerPoint Presentation</vt:lpstr>
      <vt:lpstr>You will create…</vt:lpstr>
      <vt:lpstr>Things to consider…</vt:lpstr>
      <vt:lpstr>PowerPoint Presentation</vt:lpstr>
      <vt:lpstr>What tools are we using?</vt:lpstr>
      <vt:lpstr>Due date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Wire Sculptures</dc:title>
  <dc:creator>LHS Art</dc:creator>
  <cp:lastModifiedBy>LHS Art</cp:lastModifiedBy>
  <cp:revision>15</cp:revision>
  <dcterms:created xsi:type="dcterms:W3CDTF">2016-02-19T17:01:05Z</dcterms:created>
  <dcterms:modified xsi:type="dcterms:W3CDTF">2016-02-24T15:09:08Z</dcterms:modified>
</cp:coreProperties>
</file>