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8" r:id="rId3"/>
    <p:sldId id="259" r:id="rId4"/>
    <p:sldId id="262" r:id="rId5"/>
    <p:sldId id="263" r:id="rId6"/>
    <p:sldId id="261" r:id="rId7"/>
    <p:sldId id="260" r:id="rId8"/>
    <p:sldId id="265" r:id="rId9"/>
    <p:sldId id="266" r:id="rId10"/>
    <p:sldId id="26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10/2/15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10/2/15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10/2/15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10/2/15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Drawing 2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Fall Still life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474"/>
          <a:stretch/>
        </p:blipFill>
        <p:spPr>
          <a:xfrm>
            <a:off x="339624" y="162450"/>
            <a:ext cx="8431528" cy="28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7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Due date information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61" y="1752600"/>
            <a:ext cx="8726853" cy="489310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Arial Black"/>
              </a:rPr>
              <a:t>This project needs to be handed in with a completed rubric (front and back) on </a:t>
            </a:r>
            <a:r>
              <a:rPr lang="en-US" sz="2800" b="1" dirty="0">
                <a:cs typeface="Arial Black"/>
              </a:rPr>
              <a:t>Wednesday </a:t>
            </a:r>
            <a:r>
              <a:rPr lang="en-US" sz="2800" b="1" dirty="0" smtClean="0">
                <a:cs typeface="Arial Black"/>
              </a:rPr>
              <a:t>October 23rd</a:t>
            </a:r>
            <a:r>
              <a:rPr lang="en-US" sz="2800" dirty="0" smtClean="0">
                <a:cs typeface="Arial Black"/>
              </a:rPr>
              <a:t>. </a:t>
            </a:r>
            <a:endParaRPr lang="en-US" sz="2800" dirty="0">
              <a:cs typeface="Arial Black"/>
            </a:endParaRPr>
          </a:p>
          <a:p>
            <a:r>
              <a:rPr lang="en-US" sz="2800" dirty="0">
                <a:cs typeface="Arial Black"/>
              </a:rPr>
              <a:t>If I see that the entire class needs extra time, it will be given. However, extra time is given ONLY if I see the entire class working consistently. </a:t>
            </a:r>
          </a:p>
          <a:p>
            <a:r>
              <a:rPr lang="en-US" sz="2800" dirty="0">
                <a:cs typeface="Arial Black"/>
              </a:rPr>
              <a:t>Every day the project is turned in late, it’s 5 points off. After 2 weeks, the project is a 0. </a:t>
            </a:r>
          </a:p>
          <a:p>
            <a:r>
              <a:rPr lang="en-US" sz="2800" dirty="0">
                <a:cs typeface="Arial Black"/>
              </a:rPr>
              <a:t>If a project is turned in without a name on it and/or the project isn’t turned in with a completed rubric, it’s 10 points off.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3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we’ll do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95" y="1752600"/>
            <a:ext cx="8741620" cy="484880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You will </a:t>
            </a:r>
            <a:r>
              <a:rPr lang="en-US" sz="3200" dirty="0" smtClean="0"/>
              <a:t>create an </a:t>
            </a:r>
            <a:r>
              <a:rPr lang="en-US" sz="3200" dirty="0" smtClean="0"/>
              <a:t>autumn-themed </a:t>
            </a:r>
            <a:r>
              <a:rPr lang="en-US" sz="3200" dirty="0" smtClean="0"/>
              <a:t>still </a:t>
            </a:r>
            <a:r>
              <a:rPr lang="en-US" sz="3200" dirty="0" smtClean="0"/>
              <a:t>life drawing using Sharpie </a:t>
            </a:r>
            <a:r>
              <a:rPr lang="en-US" sz="3200" dirty="0" smtClean="0"/>
              <a:t>and </a:t>
            </a:r>
            <a:r>
              <a:rPr lang="en-US" sz="3200" b="1" dirty="0" smtClean="0"/>
              <a:t>hatching/stippling </a:t>
            </a:r>
            <a:r>
              <a:rPr lang="en-US" sz="3200" dirty="0" smtClean="0"/>
              <a:t>techniques to </a:t>
            </a:r>
            <a:r>
              <a:rPr lang="en-US" sz="3200" dirty="0" smtClean="0"/>
              <a:t>depict a </a:t>
            </a:r>
            <a:r>
              <a:rPr lang="en-US" sz="3200" b="1" dirty="0" smtClean="0"/>
              <a:t>range</a:t>
            </a:r>
            <a:r>
              <a:rPr lang="en-US" sz="3200" dirty="0" smtClean="0"/>
              <a:t> in </a:t>
            </a:r>
            <a:r>
              <a:rPr lang="en-US" sz="3200" b="1" dirty="0" smtClean="0"/>
              <a:t>value</a:t>
            </a:r>
            <a:r>
              <a:rPr lang="en-US" sz="3200" dirty="0" smtClean="0"/>
              <a:t> as wel</a:t>
            </a:r>
            <a:r>
              <a:rPr lang="en-US" sz="3200" dirty="0" smtClean="0"/>
              <a:t>l as describe </a:t>
            </a:r>
            <a:r>
              <a:rPr lang="en-US" sz="3200" b="1" dirty="0" smtClean="0"/>
              <a:t>texture/detail</a:t>
            </a:r>
            <a:endParaRPr lang="en-US" sz="3200" b="1" dirty="0" smtClean="0"/>
          </a:p>
          <a:p>
            <a:r>
              <a:rPr lang="en-US" sz="3200" dirty="0" smtClean="0"/>
              <a:t>It is </a:t>
            </a:r>
            <a:r>
              <a:rPr lang="en-US" sz="3200" dirty="0" smtClean="0"/>
              <a:t>your responsibility </a:t>
            </a:r>
            <a:r>
              <a:rPr lang="en-US" sz="3200" dirty="0" smtClean="0"/>
              <a:t>to create an interesting composition-first </a:t>
            </a:r>
            <a:r>
              <a:rPr lang="en-US" sz="3200" dirty="0" smtClean="0"/>
              <a:t>planning by creating </a:t>
            </a:r>
            <a:r>
              <a:rPr lang="en-US" sz="3200" dirty="0" smtClean="0"/>
              <a:t>thumbnails in </a:t>
            </a:r>
            <a:r>
              <a:rPr lang="en-US" sz="3200" dirty="0" smtClean="0"/>
              <a:t>your sketchbook</a:t>
            </a:r>
            <a:endParaRPr lang="en-US" sz="3200" dirty="0" smtClean="0"/>
          </a:p>
          <a:p>
            <a:r>
              <a:rPr lang="en-US" sz="3200" dirty="0" smtClean="0"/>
              <a:t>After ink is applied, </a:t>
            </a:r>
            <a:r>
              <a:rPr lang="en-US" sz="3200" dirty="0" smtClean="0"/>
              <a:t>you will </a:t>
            </a:r>
            <a:r>
              <a:rPr lang="en-US" sz="3200" dirty="0" smtClean="0"/>
              <a:t>go back in and give realistic </a:t>
            </a:r>
            <a:r>
              <a:rPr lang="en-US" sz="3200" b="1" dirty="0" smtClean="0"/>
              <a:t>color</a:t>
            </a:r>
            <a:r>
              <a:rPr lang="en-US" sz="3200" dirty="0" smtClean="0"/>
              <a:t> </a:t>
            </a:r>
            <a:r>
              <a:rPr lang="en-US" sz="3200" dirty="0" smtClean="0"/>
              <a:t>to the </a:t>
            </a:r>
            <a:r>
              <a:rPr lang="en-US" sz="3200" dirty="0" smtClean="0"/>
              <a:t>objects using watercolor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6990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Hatching </a:t>
            </a:r>
            <a:r>
              <a:rPr lang="en-US" sz="4400" dirty="0" smtClean="0"/>
              <a:t>And</a:t>
            </a:r>
            <a:r>
              <a:rPr lang="en-US" sz="4400" dirty="0" smtClean="0"/>
              <a:t>. </a:t>
            </a:r>
            <a:r>
              <a:rPr lang="en-US" sz="4400" dirty="0" smtClean="0"/>
              <a:t>stippling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27" y="1752600"/>
            <a:ext cx="8712088" cy="4819265"/>
          </a:xfrm>
        </p:spPr>
        <p:txBody>
          <a:bodyPr>
            <a:noAutofit/>
          </a:bodyPr>
          <a:lstStyle/>
          <a:p>
            <a:r>
              <a:rPr lang="en-US" sz="2000" dirty="0" smtClean="0"/>
              <a:t>Ink (Sharpie) is a versatile medium because you can shade, but also get very detailed and precise. </a:t>
            </a:r>
          </a:p>
          <a:p>
            <a:r>
              <a:rPr lang="en-US" sz="2000" dirty="0" smtClean="0"/>
              <a:t>Remember, you’re only working with the black of the ink and the white of the paper (no mixing gray values). Therefore, to show different values you need to </a:t>
            </a:r>
            <a:r>
              <a:rPr lang="en-US" sz="2000" b="1" dirty="0" smtClean="0"/>
              <a:t>cluster your lines/dots </a:t>
            </a:r>
            <a:r>
              <a:rPr lang="en-US" sz="2000" b="1" i="1" u="sng" dirty="0" smtClean="0"/>
              <a:t>closer</a:t>
            </a:r>
            <a:r>
              <a:rPr lang="en-US" sz="2000" b="1" dirty="0" smtClean="0"/>
              <a:t> together to get darker. </a:t>
            </a:r>
          </a:p>
          <a:p>
            <a:r>
              <a:rPr lang="en-US" sz="2000" dirty="0" smtClean="0"/>
              <a:t>Once a mark is on the paper, you cannot eliminate it, so start lightly and build up little by little. </a:t>
            </a:r>
          </a:p>
          <a:p>
            <a:r>
              <a:rPr lang="en-US" sz="2000" dirty="0" smtClean="0"/>
              <a:t>Try to eliminate outlines; if you need to define an edge, build up the hatching/stippling FIRST, then define the edges later (implied line). </a:t>
            </a:r>
            <a:r>
              <a:rPr lang="en-US" sz="2000" dirty="0" smtClean="0"/>
              <a:t>Don’t start with an outline. </a:t>
            </a:r>
            <a:endParaRPr lang="en-US" sz="2000" dirty="0" smtClean="0"/>
          </a:p>
          <a:p>
            <a:r>
              <a:rPr lang="en-US" sz="2000" dirty="0" smtClean="0"/>
              <a:t>You will </a:t>
            </a:r>
            <a:r>
              <a:rPr lang="en-US" sz="2000" dirty="0" smtClean="0"/>
              <a:t>practice both stippling and </a:t>
            </a:r>
            <a:r>
              <a:rPr lang="en-US" sz="2000" dirty="0" smtClean="0"/>
              <a:t>hatching (value scales and object studies) </a:t>
            </a:r>
            <a:r>
              <a:rPr lang="en-US" sz="2000" dirty="0" smtClean="0"/>
              <a:t>in </a:t>
            </a:r>
            <a:r>
              <a:rPr lang="en-US" sz="2000" dirty="0" smtClean="0"/>
              <a:t>your sketchbooks </a:t>
            </a:r>
            <a:r>
              <a:rPr lang="en-US" sz="2000" dirty="0" smtClean="0"/>
              <a:t>before deciding which one </a:t>
            </a:r>
            <a:r>
              <a:rPr lang="en-US" sz="2000" dirty="0" smtClean="0"/>
              <a:t>you want </a:t>
            </a:r>
            <a:r>
              <a:rPr lang="en-US" sz="2000" dirty="0" smtClean="0"/>
              <a:t>to use in their artwork.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977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43" r="11344"/>
          <a:stretch/>
        </p:blipFill>
        <p:spPr>
          <a:xfrm>
            <a:off x="191961" y="150537"/>
            <a:ext cx="8771152" cy="66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60" b="4818"/>
          <a:stretch/>
        </p:blipFill>
        <p:spPr>
          <a:xfrm>
            <a:off x="269370" y="251060"/>
            <a:ext cx="8605145" cy="6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8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Composition	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A strong composition includes</a:t>
            </a:r>
          </a:p>
          <a:p>
            <a:pPr lvl="1"/>
            <a:r>
              <a:rPr lang="en-US" sz="2400" dirty="0" smtClean="0"/>
              <a:t>Movement through out that draws the eye around the entire paper</a:t>
            </a:r>
          </a:p>
          <a:p>
            <a:pPr lvl="1"/>
            <a:r>
              <a:rPr lang="en-US" sz="2400" dirty="0" smtClean="0"/>
              <a:t>No images should be right at the edge of the paper</a:t>
            </a:r>
          </a:p>
          <a:p>
            <a:pPr lvl="1"/>
            <a:r>
              <a:rPr lang="en-US" sz="2400" dirty="0" smtClean="0"/>
              <a:t>Some objects should go off the paper</a:t>
            </a:r>
          </a:p>
          <a:p>
            <a:pPr lvl="1"/>
            <a:r>
              <a:rPr lang="en-US" sz="2400" dirty="0" smtClean="0"/>
              <a:t>Objects are grounded</a:t>
            </a:r>
          </a:p>
          <a:p>
            <a:pPr lvl="1"/>
            <a:r>
              <a:rPr lang="en-US" sz="2400" dirty="0" smtClean="0"/>
              <a:t>Foreground, </a:t>
            </a:r>
            <a:r>
              <a:rPr lang="en-US" sz="2400" dirty="0" err="1" smtClean="0"/>
              <a:t>middleground</a:t>
            </a:r>
            <a:r>
              <a:rPr lang="en-US" sz="2400" dirty="0" smtClean="0"/>
              <a:t> and background are included</a:t>
            </a:r>
          </a:p>
          <a:p>
            <a:pPr lvl="1"/>
            <a:r>
              <a:rPr lang="en-US" sz="2400" dirty="0" smtClean="0"/>
              <a:t>Try to give us a different point of view…something we haven’t seen before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4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I’m looking for	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Realistic rendering</a:t>
            </a:r>
          </a:p>
          <a:p>
            <a:r>
              <a:rPr lang="en-US" sz="3200" dirty="0"/>
              <a:t>V</a:t>
            </a:r>
            <a:r>
              <a:rPr lang="en-US" sz="3200" dirty="0" smtClean="0"/>
              <a:t>alue contrast/range </a:t>
            </a:r>
            <a:r>
              <a:rPr lang="en-US" sz="3200" dirty="0" smtClean="0"/>
              <a:t>using hatching/stippling</a:t>
            </a:r>
          </a:p>
          <a:p>
            <a:r>
              <a:rPr lang="en-US" sz="3200" dirty="0" smtClean="0"/>
              <a:t>Application of watercolors are vibrant and realistic</a:t>
            </a:r>
          </a:p>
          <a:p>
            <a:r>
              <a:rPr lang="en-US" sz="3200" dirty="0" smtClean="0"/>
              <a:t>Strong composition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649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value scales in your sketchbook as directed</a:t>
            </a:r>
          </a:p>
          <a:p>
            <a:r>
              <a:rPr lang="en-US" dirty="0" smtClean="0"/>
              <a:t>Create several smaller, quick studies of the individual objects using ink and watercolor in your sketchbook</a:t>
            </a:r>
          </a:p>
          <a:p>
            <a:r>
              <a:rPr lang="en-US" dirty="0" smtClean="0"/>
              <a:t>Create thumbnail sketch(</a:t>
            </a:r>
            <a:r>
              <a:rPr lang="en-US" dirty="0" err="1" smtClean="0"/>
              <a:t>es</a:t>
            </a:r>
            <a:r>
              <a:rPr lang="en-US" dirty="0" smtClean="0"/>
              <a:t>) in your sketchbook to determine placement and composition</a:t>
            </a:r>
          </a:p>
          <a:p>
            <a:r>
              <a:rPr lang="en-US" dirty="0" smtClean="0"/>
              <a:t>When you are satisfied with the composition, block out your drawing lightly in pencil on the final paper.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7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creating form and describing texture/detail with your chosen ink technique (stippling/hatching)</a:t>
            </a:r>
          </a:p>
          <a:p>
            <a:r>
              <a:rPr lang="en-US" dirty="0"/>
              <a:t>Build up your ink work- this will take considerable time!</a:t>
            </a:r>
          </a:p>
          <a:p>
            <a:r>
              <a:rPr lang="en-US" dirty="0"/>
              <a:t>Work in some color using watercolor (don’t overwork your drawing- a little color goes a long way). </a:t>
            </a:r>
          </a:p>
          <a:p>
            <a:r>
              <a:rPr lang="en-US" dirty="0"/>
              <a:t>If you need to, when the watercolor is dry, you can refine with the ink once more.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7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62</TotalTime>
  <Words>559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Fall Still life</vt:lpstr>
      <vt:lpstr>What we’ll do</vt:lpstr>
      <vt:lpstr>Hatching And. stippling</vt:lpstr>
      <vt:lpstr>PowerPoint Presentation</vt:lpstr>
      <vt:lpstr>PowerPoint Presentation</vt:lpstr>
      <vt:lpstr>Composition </vt:lpstr>
      <vt:lpstr>What I’m looking for </vt:lpstr>
      <vt:lpstr>Set Up</vt:lpstr>
      <vt:lpstr>Drawing: Procedure</vt:lpstr>
      <vt:lpstr>Due date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Still life</dc:title>
  <dc:creator>LHS Art</dc:creator>
  <cp:lastModifiedBy>LHS Art 2</cp:lastModifiedBy>
  <cp:revision>6</cp:revision>
  <dcterms:created xsi:type="dcterms:W3CDTF">2015-10-01T22:05:35Z</dcterms:created>
  <dcterms:modified xsi:type="dcterms:W3CDTF">2015-10-02T12:37:50Z</dcterms:modified>
</cp:coreProperties>
</file>