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8373DE-0E26-1541-8FF5-53C7F7ED6A1C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8CCA4B-520E-7F40-B670-3FF63966A8A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Studio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Transformation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very student-directed project where you will have a great deal of artistic control. </a:t>
            </a:r>
          </a:p>
          <a:p>
            <a:r>
              <a:rPr lang="en-US" dirty="0" smtClean="0"/>
              <a:t>You will take an old object and transform it into a new work of art. </a:t>
            </a:r>
          </a:p>
          <a:p>
            <a:r>
              <a:rPr lang="en-US" dirty="0" smtClean="0"/>
              <a:t>The original nature of the object should still be apparent in the final result, but the newly-transformed iteration of the object should be equally as apparent. </a:t>
            </a:r>
          </a:p>
          <a:p>
            <a:r>
              <a:rPr lang="en-US" dirty="0" smtClean="0"/>
              <a:t>There should be some sort of theme, meaning or message behind your work. </a:t>
            </a:r>
          </a:p>
          <a:p>
            <a:r>
              <a:rPr lang="en-US" dirty="0" smtClean="0"/>
              <a:t>You’ll need to think outside the box, as well as use good craft and work habits to make a cohesive, artistically-sound piece of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0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object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076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Try to find something that is AT LEAST ten years old. Find something that appeals to you, interests you or intrigues you. Consider going to a consignment shop, Goodwill, your attic/basement, asking relatives etc. for an interesting object. 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Guidelines:</a:t>
            </a:r>
            <a:endParaRPr lang="en-US" dirty="0"/>
          </a:p>
          <a:p>
            <a:r>
              <a:rPr lang="en-US" dirty="0"/>
              <a:t>*Not too big, not too small</a:t>
            </a:r>
          </a:p>
          <a:p>
            <a:r>
              <a:rPr lang="en-US" dirty="0"/>
              <a:t>*Will need to be stored/left in the classroom (so it has to be school appropriate, not messy etc.)</a:t>
            </a:r>
          </a:p>
          <a:p>
            <a:r>
              <a:rPr lang="en-US" dirty="0"/>
              <a:t>*You will be completely changing the object, so don’t select something precious</a:t>
            </a:r>
          </a:p>
          <a:p>
            <a:r>
              <a:rPr lang="en-US" dirty="0"/>
              <a:t>*Should have potential to deconstruct, up-cycle, distort etc. </a:t>
            </a:r>
          </a:p>
          <a:p>
            <a:r>
              <a:rPr lang="en-US" dirty="0"/>
              <a:t>*Things that might work well: old clothes/shoes, small furniture, electronics, appliances, knick-knacks, sculptures etc. </a:t>
            </a:r>
          </a:p>
          <a:p>
            <a:r>
              <a:rPr lang="en-US" dirty="0"/>
              <a:t>*Depending on what you want to do, consider several smaller items (you don’t have to limit yourself to just one thing)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change the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4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Think about what is important to you as an artist. What are your themes, ideas, social issues, design tendencies etc.? How could these things figure into your final result? </a:t>
            </a:r>
          </a:p>
          <a:p>
            <a:r>
              <a:rPr lang="en-US" dirty="0" smtClean="0"/>
              <a:t>There are so many directions and possibilities here. A found object sculpture/assemblage? Wearable art? Furniture? Decoupage? A deconstructed/reconstructed piece? </a:t>
            </a:r>
            <a:r>
              <a:rPr lang="en-US" dirty="0" err="1" smtClean="0"/>
              <a:t>Upcycling</a:t>
            </a:r>
            <a:r>
              <a:rPr lang="en-US" dirty="0" smtClean="0"/>
              <a:t>? A piece that makes a social/political statement? A personal piece? A piece that tells a story? </a:t>
            </a:r>
          </a:p>
          <a:p>
            <a:r>
              <a:rPr lang="en-US" dirty="0" smtClean="0"/>
              <a:t>I’m not going to show you any examples, but if you’d like to do your own research, you may (I don’t want to limit your thinking too much)</a:t>
            </a:r>
          </a:p>
          <a:p>
            <a:r>
              <a:rPr lang="en-US" u="sng" dirty="0" smtClean="0"/>
              <a:t>ESSENTIAL QUESTIONS:</a:t>
            </a:r>
          </a:p>
          <a:p>
            <a:r>
              <a:rPr lang="en-US" b="1" i="1" dirty="0" smtClean="0"/>
              <a:t>What do you want to say as an artist? </a:t>
            </a:r>
          </a:p>
          <a:p>
            <a:r>
              <a:rPr lang="en-US" b="1" i="1" dirty="0" smtClean="0"/>
              <a:t>How will you transform something old into something new?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9680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work- Brainstorming (thought)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72152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Take a while to answer these questions in your sketchbook. Really think about your object and what you might want to do in terms of transforming it; this is a very conceptual assignment.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is you object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was the original intended purpose for this object? </a:t>
            </a:r>
          </a:p>
          <a:p>
            <a:r>
              <a:rPr lang="en-US" dirty="0"/>
              <a:t>Who would have or use this object? Why would they use it?  Where would they use it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time period is this object from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r>
              <a:rPr lang="en-US" dirty="0"/>
              <a:t>What does this object make you think of?  </a:t>
            </a:r>
          </a:p>
          <a:p>
            <a:r>
              <a:rPr lang="en-US" dirty="0"/>
              <a:t>What do the shapes, patterns, lines etc. of this object make you think of (don’t be afraid to think outside the box!)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r>
              <a:rPr lang="en-US" dirty="0"/>
              <a:t>What else could this object be used for (don’t be afraid to think outside the box!)?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7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work- Planning (action)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What are your plans for transforming your object? Make sketches/notes etc. as you see fit.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Make a plan of attack for your object transformation. </a:t>
            </a:r>
            <a:r>
              <a:rPr lang="en-US" dirty="0"/>
              <a:t> </a:t>
            </a:r>
          </a:p>
          <a:p>
            <a:r>
              <a:rPr lang="en-US" dirty="0"/>
              <a:t>What steps will you take?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supplies will you need?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will be your approximate timeline?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4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72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You’ll have ten classes to work on this project. I would like you to be finished for </a:t>
            </a:r>
            <a:r>
              <a:rPr lang="en-US" b="1" dirty="0" smtClean="0"/>
              <a:t>Monday, March 27</a:t>
            </a:r>
            <a:r>
              <a:rPr lang="en-US" b="1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will be having in-process discussions/critiques along the way. </a:t>
            </a:r>
          </a:p>
          <a:p>
            <a:r>
              <a:rPr lang="en-US" dirty="0" smtClean="0"/>
              <a:t>We will take part of one class, and you will work together to create the assessment (rubric) for this project. </a:t>
            </a:r>
          </a:p>
          <a:p>
            <a:r>
              <a:rPr lang="en-US" dirty="0" smtClean="0"/>
              <a:t>You have a lot of responsibility with your work habits/timeline on this project. Use it well! </a:t>
            </a:r>
          </a:p>
          <a:p>
            <a:r>
              <a:rPr lang="en-US" dirty="0" smtClean="0"/>
              <a:t>You will do a short write-up explaining your idea and process that could be displayed with your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38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48</TotalTime>
  <Words>545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Object Transformation Project</vt:lpstr>
      <vt:lpstr>You will…</vt:lpstr>
      <vt:lpstr>Choosing an object…</vt:lpstr>
      <vt:lpstr>How will you change the object?</vt:lpstr>
      <vt:lpstr>Preliminary work- Brainstorming (thought)</vt:lpstr>
      <vt:lpstr>Preliminary work- Planning (action)</vt:lpstr>
      <vt:lpstr>Timeline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Transformation Project</dc:title>
  <dc:creator>LHS Art 2</dc:creator>
  <cp:lastModifiedBy>LHS Art 2</cp:lastModifiedBy>
  <cp:revision>3</cp:revision>
  <dcterms:created xsi:type="dcterms:W3CDTF">2017-02-23T14:09:54Z</dcterms:created>
  <dcterms:modified xsi:type="dcterms:W3CDTF">2017-02-23T14:58:10Z</dcterms:modified>
</cp:coreProperties>
</file>