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1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A2F0292D-1797-49A5-8D2D-8D50C72EF3CC}" type="datetimeFigureOut">
              <a:rPr lang="en-US" smtClean="0"/>
              <a:t>11/3/15</a:t>
            </a:fld>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n-US" smtClean="0"/>
              <a:t>Drag picture to placeholder or click icon to add</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Drag picture to placeholder or click icon to add</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Drag picture to placeholder or click icon to add</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Drag picture to placeholder or click icon to add</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US" smtClean="0"/>
              <a:t>Drag picture to placeholder or click icon to add</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F0292D-1797-49A5-8D2D-8D50C72EF3CC}" type="datetimeFigureOut">
              <a:rPr lang="en-US" smtClean="0"/>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D6CC888B-D9F9-4E54-B722-F151A9F45E95}" type="slidenum">
              <a:rPr lang="en-US" smtClean="0"/>
              <a:t>‹#›</a:t>
            </a:fld>
            <a:endParaRPr lang="en-US"/>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en-US" smtClean="0"/>
              <a:t>Drag picture to placeholder or click icon to add</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fld id="{A2F0292D-1797-49A5-8D2D-8D50C72EF3CC}" type="datetimeFigureOut">
              <a:rPr lang="en-US" smtClean="0"/>
              <a:t>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en-US"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2F0292D-1797-49A5-8D2D-8D50C72EF3CC}" type="datetimeFigureOut">
              <a:rPr lang="en-US" smtClean="0"/>
              <a:t>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21040" y="363071"/>
            <a:ext cx="609600" cy="365125"/>
          </a:xfrm>
        </p:spPr>
        <p:txBody>
          <a:bodyPr/>
          <a:lstStyle/>
          <a:p>
            <a:fld id="{D6CC888B-D9F9-4E54-B722-F151A9F45E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2F0292D-1797-49A5-8D2D-8D50C72EF3CC}" type="datetimeFigureOut">
              <a:rPr lang="en-US" smtClean="0"/>
              <a:t>11/3/15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D6CC888B-D9F9-4E54-B722-F151A9F45E95}" type="slidenum">
              <a:rPr lang="en-US" smtClean="0"/>
              <a:t>‹#›</a:t>
            </a:fld>
            <a:endParaRPr lang="en-US"/>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A2F0292D-1797-49A5-8D2D-8D50C72EF3CC}" type="datetimeFigureOut">
              <a:rPr lang="en-US" smtClean="0"/>
              <a:t>11/3/15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21040" y="365760"/>
            <a:ext cx="609600" cy="365125"/>
          </a:xfrm>
        </p:spPr>
        <p:txBody>
          <a:bodyPr/>
          <a:lstStyle/>
          <a:p>
            <a:fld id="{D6CC888B-D9F9-4E54-B722-F151A9F45E95}" type="slidenum">
              <a:rPr lang="en-US" smtClean="0"/>
              <a:t>‹#›</a:t>
            </a:fld>
            <a:endParaRPr lang="en-US"/>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t>11/3/15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21040" y="365760"/>
            <a:ext cx="609600" cy="365125"/>
          </a:xfrm>
        </p:spPr>
        <p:txBody>
          <a:bodyPr/>
          <a:lstStyle/>
          <a:p>
            <a:fld id="{D6CC888B-D9F9-4E54-B722-F151A9F45E95}" type="slidenum">
              <a:rPr lang="en-US" smtClean="0"/>
              <a:t>‹#›</a:t>
            </a:fld>
            <a:endParaRPr lang="en-US"/>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n-US"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A2F0292D-1797-49A5-8D2D-8D50C72EF3CC}" type="datetimeFigureOut">
              <a:rPr lang="en-US" smtClean="0"/>
              <a:t>11/3/15</a:t>
            </a:fld>
            <a:endParaRPr lang="en-US"/>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D6CC888B-D9F9-4E54-B722-F151A9F45E95}" type="slidenum">
              <a:rPr lang="en-US" smtClean="0"/>
              <a:t>‹#›</a:t>
            </a:fld>
            <a:endParaRPr lang="en-US"/>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Zentangle</a:t>
            </a:r>
            <a:r>
              <a:rPr lang="en-US" dirty="0" smtClean="0"/>
              <a:t> Silhouette Self Portrait</a:t>
            </a:r>
            <a:endParaRPr lang="en-US" dirty="0"/>
          </a:p>
        </p:txBody>
      </p:sp>
      <p:sp>
        <p:nvSpPr>
          <p:cNvPr id="3" name="Subtitle 2"/>
          <p:cNvSpPr>
            <a:spLocks noGrp="1"/>
          </p:cNvSpPr>
          <p:nvPr>
            <p:ph type="subTitle" idx="1"/>
          </p:nvPr>
        </p:nvSpPr>
        <p:spPr>
          <a:xfrm>
            <a:off x="4651248" y="3649352"/>
            <a:ext cx="3273552" cy="530352"/>
          </a:xfrm>
        </p:spPr>
        <p:txBody>
          <a:bodyPr/>
          <a:lstStyle/>
          <a:p>
            <a:r>
              <a:rPr lang="en-US" dirty="0" smtClean="0"/>
              <a:t>Drawing 2</a:t>
            </a:r>
            <a:endParaRPr lang="en-US" dirty="0"/>
          </a:p>
        </p:txBody>
      </p:sp>
    </p:spTree>
    <p:extLst>
      <p:ext uri="{BB962C8B-B14F-4D97-AF65-F5344CB8AC3E}">
        <p14:creationId xmlns:p14="http://schemas.microsoft.com/office/powerpoint/2010/main" val="2560453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SCN032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914" y="148459"/>
            <a:ext cx="4905533" cy="6478767"/>
          </a:xfrm>
          <a:prstGeom prst="rect">
            <a:avLst/>
          </a:prstGeom>
        </p:spPr>
      </p:pic>
    </p:spTree>
    <p:extLst>
      <p:ext uri="{BB962C8B-B14F-4D97-AF65-F5344CB8AC3E}">
        <p14:creationId xmlns:p14="http://schemas.microsoft.com/office/powerpoint/2010/main" val="179930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42802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172" y="266796"/>
            <a:ext cx="4636808" cy="6236507"/>
          </a:xfrm>
          <a:prstGeom prst="rect">
            <a:avLst/>
          </a:prstGeom>
        </p:spPr>
      </p:pic>
    </p:spTree>
    <p:extLst>
      <p:ext uri="{BB962C8B-B14F-4D97-AF65-F5344CB8AC3E}">
        <p14:creationId xmlns:p14="http://schemas.microsoft.com/office/powerpoint/2010/main" val="162066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307.jpg"/>
          <p:cNvPicPr>
            <a:picLocks noGrp="1" noChangeAspect="1"/>
          </p:cNvPicPr>
          <p:nvPr>
            <p:ph idx="1"/>
          </p:nvPr>
        </p:nvPicPr>
        <p:blipFill>
          <a:blip r:embed="rId2" cstate="print">
            <a:extLst>
              <a:ext uri="{28A0092B-C50C-407E-A947-70E740481C1C}">
                <a14:useLocalDpi xmlns:a14="http://schemas.microsoft.com/office/drawing/2010/main" val="0"/>
              </a:ext>
            </a:extLst>
          </a:blip>
          <a:srcRect l="-33263" r="-33263"/>
          <a:stretch>
            <a:fillRect/>
          </a:stretch>
        </p:blipFill>
        <p:spPr>
          <a:xfrm>
            <a:off x="1252343" y="214441"/>
            <a:ext cx="7433640" cy="6169313"/>
          </a:xfrm>
        </p:spPr>
      </p:pic>
    </p:spTree>
    <p:extLst>
      <p:ext uri="{BB962C8B-B14F-4D97-AF65-F5344CB8AC3E}">
        <p14:creationId xmlns:p14="http://schemas.microsoft.com/office/powerpoint/2010/main" val="3919221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SCN030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4765" y="346405"/>
            <a:ext cx="4500327" cy="6126163"/>
          </a:xfrm>
          <a:prstGeom prst="rect">
            <a:avLst/>
          </a:prstGeom>
        </p:spPr>
      </p:pic>
    </p:spTree>
    <p:extLst>
      <p:ext uri="{BB962C8B-B14F-4D97-AF65-F5344CB8AC3E}">
        <p14:creationId xmlns:p14="http://schemas.microsoft.com/office/powerpoint/2010/main" val="2335184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312.JPG"/>
          <p:cNvPicPr>
            <a:picLocks noGrp="1" noChangeAspect="1"/>
          </p:cNvPicPr>
          <p:nvPr>
            <p:ph idx="1"/>
          </p:nvPr>
        </p:nvPicPr>
        <p:blipFill>
          <a:blip r:embed="rId2" cstate="print">
            <a:extLst>
              <a:ext uri="{28A0092B-C50C-407E-A947-70E740481C1C}">
                <a14:useLocalDpi xmlns:a14="http://schemas.microsoft.com/office/drawing/2010/main" val="0"/>
              </a:ext>
            </a:extLst>
          </a:blip>
          <a:srcRect l="-30954" r="-30954"/>
          <a:stretch>
            <a:fillRect/>
          </a:stretch>
        </p:blipFill>
        <p:spPr>
          <a:xfrm>
            <a:off x="1352529" y="297587"/>
            <a:ext cx="7333454" cy="6086167"/>
          </a:xfrm>
        </p:spPr>
      </p:pic>
    </p:spTree>
    <p:extLst>
      <p:ext uri="{BB962C8B-B14F-4D97-AF65-F5344CB8AC3E}">
        <p14:creationId xmlns:p14="http://schemas.microsoft.com/office/powerpoint/2010/main" val="181116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SCN031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4175" y="451714"/>
            <a:ext cx="4490697" cy="5938376"/>
          </a:xfrm>
          <a:prstGeom prst="rect">
            <a:avLst/>
          </a:prstGeom>
        </p:spPr>
      </p:pic>
    </p:spTree>
    <p:extLst>
      <p:ext uri="{BB962C8B-B14F-4D97-AF65-F5344CB8AC3E}">
        <p14:creationId xmlns:p14="http://schemas.microsoft.com/office/powerpoint/2010/main" val="2632665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SCN031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0033" y="332133"/>
            <a:ext cx="4641863" cy="6129976"/>
          </a:xfrm>
          <a:prstGeom prst="rect">
            <a:avLst/>
          </a:prstGeom>
        </p:spPr>
      </p:pic>
    </p:spTree>
    <p:extLst>
      <p:ext uri="{BB962C8B-B14F-4D97-AF65-F5344CB8AC3E}">
        <p14:creationId xmlns:p14="http://schemas.microsoft.com/office/powerpoint/2010/main" val="2352161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Date/Time Line Info</a:t>
            </a:r>
            <a:endParaRPr lang="en-US" dirty="0"/>
          </a:p>
        </p:txBody>
      </p:sp>
      <p:sp>
        <p:nvSpPr>
          <p:cNvPr id="3" name="Content Placeholder 2"/>
          <p:cNvSpPr>
            <a:spLocks noGrp="1"/>
          </p:cNvSpPr>
          <p:nvPr>
            <p:ph idx="1"/>
          </p:nvPr>
        </p:nvSpPr>
        <p:spPr/>
        <p:txBody>
          <a:bodyPr/>
          <a:lstStyle/>
          <a:p>
            <a:r>
              <a:rPr lang="en-US" dirty="0" smtClean="0"/>
              <a:t>Days 1 and 2- Brainstorming/sketching/tracing photo</a:t>
            </a:r>
          </a:p>
          <a:p>
            <a:r>
              <a:rPr lang="en-US" dirty="0" smtClean="0"/>
              <a:t>Days 3, 4 and 5- Drawing composition in pencil</a:t>
            </a:r>
          </a:p>
          <a:p>
            <a:r>
              <a:rPr lang="en-US" dirty="0" smtClean="0"/>
              <a:t>Days 6 and 7- Tracing composition in Sharpie</a:t>
            </a:r>
          </a:p>
          <a:p>
            <a:r>
              <a:rPr lang="en-US" dirty="0" smtClean="0"/>
              <a:t>Day 8 and 9- Adding Watercolor and refining</a:t>
            </a:r>
          </a:p>
          <a:p>
            <a:r>
              <a:rPr lang="en-US" dirty="0" smtClean="0"/>
              <a:t>I am having this be “due” </a:t>
            </a:r>
            <a:r>
              <a:rPr lang="en-US" b="1" dirty="0" smtClean="0"/>
              <a:t>Wednesday November 25</a:t>
            </a:r>
            <a:r>
              <a:rPr lang="en-US" b="1" baseline="30000" dirty="0" smtClean="0"/>
              <a:t>th</a:t>
            </a:r>
            <a:r>
              <a:rPr lang="en-US" b="1" dirty="0" smtClean="0"/>
              <a:t> </a:t>
            </a:r>
            <a:r>
              <a:rPr lang="en-US" dirty="0" smtClean="0"/>
              <a:t>(the day before Thanksgiving break).</a:t>
            </a:r>
          </a:p>
        </p:txBody>
      </p:sp>
    </p:spTree>
    <p:extLst>
      <p:ext uri="{BB962C8B-B14F-4D97-AF65-F5344CB8AC3E}">
        <p14:creationId xmlns:p14="http://schemas.microsoft.com/office/powerpoint/2010/main" val="3594229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320.JPG"/>
          <p:cNvPicPr>
            <a:picLocks noGrp="1" noChangeAspect="1"/>
          </p:cNvPicPr>
          <p:nvPr>
            <p:ph idx="1"/>
          </p:nvPr>
        </p:nvPicPr>
        <p:blipFill>
          <a:blip r:embed="rId2" cstate="print">
            <a:extLst>
              <a:ext uri="{28A0092B-C50C-407E-A947-70E740481C1C}">
                <a14:useLocalDpi xmlns:a14="http://schemas.microsoft.com/office/drawing/2010/main" val="0"/>
              </a:ext>
            </a:extLst>
          </a:blip>
          <a:srcRect l="-29603" r="-29603"/>
          <a:stretch>
            <a:fillRect/>
          </a:stretch>
        </p:blipFill>
        <p:spPr>
          <a:xfrm>
            <a:off x="1533965" y="272383"/>
            <a:ext cx="7483081" cy="6210345"/>
          </a:xfrm>
        </p:spPr>
      </p:pic>
    </p:spTree>
    <p:extLst>
      <p:ext uri="{BB962C8B-B14F-4D97-AF65-F5344CB8AC3E}">
        <p14:creationId xmlns:p14="http://schemas.microsoft.com/office/powerpoint/2010/main" val="244968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Self Portrait Usually…</a:t>
            </a:r>
            <a:endParaRPr lang="en-US" dirty="0"/>
          </a:p>
        </p:txBody>
      </p:sp>
      <p:sp>
        <p:nvSpPr>
          <p:cNvPr id="3" name="Content Placeholder 2"/>
          <p:cNvSpPr>
            <a:spLocks noGrp="1"/>
          </p:cNvSpPr>
          <p:nvPr>
            <p:ph idx="1"/>
          </p:nvPr>
        </p:nvSpPr>
        <p:spPr/>
        <p:txBody>
          <a:bodyPr>
            <a:normAutofit lnSpcReduction="10000"/>
          </a:bodyPr>
          <a:lstStyle/>
          <a:p>
            <a:r>
              <a:rPr lang="en-US" dirty="0" smtClean="0"/>
              <a:t>Is of YOU!  </a:t>
            </a:r>
          </a:p>
          <a:p>
            <a:r>
              <a:rPr lang="en-US" dirty="0" smtClean="0"/>
              <a:t>Depicts mostly your face but can also depict your shoulders/hands</a:t>
            </a:r>
          </a:p>
          <a:p>
            <a:r>
              <a:rPr lang="en-US" dirty="0" smtClean="0"/>
              <a:t>Shows what you look like on the outside (physically)</a:t>
            </a:r>
          </a:p>
          <a:p>
            <a:r>
              <a:rPr lang="en-US" b="1" dirty="0" smtClean="0"/>
              <a:t>Can give some insight into who you are: your experiences, your interests, your personality,  how you see/relate to the world etc. </a:t>
            </a:r>
          </a:p>
          <a:p>
            <a:pPr marL="0" indent="0">
              <a:buNone/>
            </a:pPr>
            <a:r>
              <a:rPr lang="en-US" dirty="0" smtClean="0"/>
              <a:t>Our next project will have you focus on all four points, but you will especially focus on the last one.  </a:t>
            </a:r>
          </a:p>
          <a:p>
            <a:pPr marL="0" indent="0">
              <a:buNone/>
            </a:pPr>
            <a:endParaRPr lang="en-US" dirty="0" smtClean="0"/>
          </a:p>
        </p:txBody>
      </p:sp>
    </p:spTree>
    <p:extLst>
      <p:ext uri="{BB962C8B-B14F-4D97-AF65-F5344CB8AC3E}">
        <p14:creationId xmlns:p14="http://schemas.microsoft.com/office/powerpoint/2010/main" val="2991402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You will create a self portrait that represents various aspects of your identity in a </a:t>
            </a:r>
            <a:r>
              <a:rPr lang="en-US" b="1" dirty="0" smtClean="0"/>
              <a:t>VISUAL</a:t>
            </a:r>
            <a:r>
              <a:rPr lang="en-US" dirty="0" smtClean="0"/>
              <a:t> way through symbols, doodles, designs, patterns, metaphor, font/text etc. </a:t>
            </a:r>
          </a:p>
          <a:p>
            <a:r>
              <a:rPr lang="en-US" dirty="0" smtClean="0"/>
              <a:t>We will begin by listing and brainstorming various aspects of our identity as well as how to show that in a visual manner. </a:t>
            </a:r>
          </a:p>
          <a:p>
            <a:r>
              <a:rPr lang="en-US" dirty="0" smtClean="0"/>
              <a:t>Do this in your sketchbook. I want to spend a good chunk of time (about 30 to 45 minutes) on this. The more you have to work from, the better (you can always eliminate things, if needed).</a:t>
            </a:r>
          </a:p>
          <a:p>
            <a:r>
              <a:rPr lang="en-US" dirty="0" smtClean="0"/>
              <a:t>I would </a:t>
            </a:r>
            <a:r>
              <a:rPr lang="en-US" b="1" u="sng" dirty="0" smtClean="0"/>
              <a:t>list</a:t>
            </a:r>
            <a:r>
              <a:rPr lang="en-US" dirty="0" smtClean="0"/>
              <a:t> first, </a:t>
            </a:r>
            <a:r>
              <a:rPr lang="en-US" b="1" u="sng" dirty="0" smtClean="0"/>
              <a:t>brainstorm</a:t>
            </a:r>
            <a:r>
              <a:rPr lang="en-US" dirty="0" smtClean="0"/>
              <a:t> </a:t>
            </a:r>
            <a:r>
              <a:rPr lang="en-US" b="1" u="sng" dirty="0" smtClean="0"/>
              <a:t>symbolism</a:t>
            </a:r>
            <a:r>
              <a:rPr lang="en-US" dirty="0" smtClean="0"/>
              <a:t> second, </a:t>
            </a:r>
            <a:r>
              <a:rPr lang="en-US" b="1" u="sng" dirty="0" smtClean="0"/>
              <a:t>sketch</a:t>
            </a:r>
            <a:r>
              <a:rPr lang="en-US" dirty="0" smtClean="0"/>
              <a:t> last. </a:t>
            </a:r>
          </a:p>
          <a:p>
            <a:r>
              <a:rPr lang="en-US" dirty="0" smtClean="0"/>
              <a:t>You have 15+ years of experience that no one else in this room has or even in the world has. Try to think about what makes that experience </a:t>
            </a:r>
            <a:r>
              <a:rPr lang="en-US" b="1" dirty="0" smtClean="0"/>
              <a:t>unique</a:t>
            </a:r>
            <a:r>
              <a:rPr lang="en-US" dirty="0" smtClean="0"/>
              <a:t>. Then, think about how you can </a:t>
            </a:r>
            <a:r>
              <a:rPr lang="en-US" b="1" i="1" dirty="0" smtClean="0"/>
              <a:t>show</a:t>
            </a:r>
            <a:r>
              <a:rPr lang="en-US" dirty="0" smtClean="0"/>
              <a:t> it. </a:t>
            </a:r>
          </a:p>
          <a:p>
            <a:endParaRPr lang="en-US" dirty="0" smtClean="0"/>
          </a:p>
          <a:p>
            <a:pPr marL="0" indent="0">
              <a:buNone/>
            </a:pPr>
            <a:endParaRPr lang="en-US" dirty="0"/>
          </a:p>
        </p:txBody>
      </p:sp>
    </p:spTree>
    <p:extLst>
      <p:ext uri="{BB962C8B-B14F-4D97-AF65-F5344CB8AC3E}">
        <p14:creationId xmlns:p14="http://schemas.microsoft.com/office/powerpoint/2010/main" val="1595760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2011-11-30_0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591" y="1097140"/>
            <a:ext cx="5707011" cy="4615545"/>
          </a:xfrm>
          <a:prstGeom prst="rect">
            <a:avLst/>
          </a:prstGeom>
        </p:spPr>
      </p:pic>
    </p:spTree>
    <p:extLst>
      <p:ext uri="{BB962C8B-B14F-4D97-AF65-F5344CB8AC3E}">
        <p14:creationId xmlns:p14="http://schemas.microsoft.com/office/powerpoint/2010/main" val="976588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List Might Look Something Like This (only longer probably)…</a:t>
            </a:r>
            <a:endParaRPr lang="en-US" dirty="0"/>
          </a:p>
        </p:txBody>
      </p:sp>
      <p:sp>
        <p:nvSpPr>
          <p:cNvPr id="3" name="Content Placeholder 2"/>
          <p:cNvSpPr>
            <a:spLocks noGrp="1"/>
          </p:cNvSpPr>
          <p:nvPr>
            <p:ph idx="1"/>
          </p:nvPr>
        </p:nvSpPr>
        <p:spPr/>
        <p:txBody>
          <a:bodyPr>
            <a:normAutofit fontScale="85000" lnSpcReduction="10000"/>
          </a:bodyPr>
          <a:lstStyle/>
          <a:p>
            <a:r>
              <a:rPr lang="en-US" b="1" u="sng" dirty="0" smtClean="0"/>
              <a:t>Daughter</a:t>
            </a:r>
            <a:r>
              <a:rPr lang="en-US" dirty="0" smtClean="0"/>
              <a:t> (a tree to represent family: one big one small </a:t>
            </a:r>
            <a:r>
              <a:rPr lang="en-US" dirty="0" smtClean="0">
                <a:sym typeface="Wingdings"/>
              </a:rPr>
              <a:t> flowing, intertwined roots branches will show family</a:t>
            </a:r>
            <a:r>
              <a:rPr lang="en-US" dirty="0" smtClean="0"/>
              <a:t>) </a:t>
            </a:r>
          </a:p>
          <a:p>
            <a:r>
              <a:rPr lang="en-US" b="1" u="sng" dirty="0" smtClean="0"/>
              <a:t>Artist</a:t>
            </a:r>
            <a:r>
              <a:rPr lang="en-US" dirty="0" smtClean="0"/>
              <a:t> (pencils, brushes, pastels, palette, paper roll, easel etc. could be drawing the things that are in the design?)</a:t>
            </a:r>
          </a:p>
          <a:p>
            <a:r>
              <a:rPr lang="en-US" b="1" u="sng" dirty="0" smtClean="0"/>
              <a:t>Likes spooky stuff</a:t>
            </a:r>
            <a:r>
              <a:rPr lang="en-US" dirty="0" smtClean="0"/>
              <a:t>- (creepy faces, claws, monsters, ghosts, gravestones, etc.)</a:t>
            </a:r>
          </a:p>
          <a:p>
            <a:r>
              <a:rPr lang="en-US" b="1" u="sng" dirty="0" smtClean="0"/>
              <a:t>Teacher</a:t>
            </a:r>
            <a:r>
              <a:rPr lang="en-US" dirty="0" smtClean="0"/>
              <a:t>- (watering can that is watering little artsy flowers)</a:t>
            </a:r>
          </a:p>
          <a:p>
            <a:r>
              <a:rPr lang="en-US" b="1" u="sng" dirty="0" smtClean="0"/>
              <a:t>Likes holidays</a:t>
            </a:r>
            <a:r>
              <a:rPr lang="en-US" dirty="0" smtClean="0"/>
              <a:t>- (different decorations/lights etc. winding through the composition)</a:t>
            </a:r>
          </a:p>
          <a:p>
            <a:r>
              <a:rPr lang="en-US" b="1" u="sng" dirty="0" smtClean="0"/>
              <a:t>Likes animals</a:t>
            </a:r>
            <a:r>
              <a:rPr lang="en-US" dirty="0" smtClean="0"/>
              <a:t>- (Animals wound into composition)</a:t>
            </a:r>
          </a:p>
          <a:p>
            <a:pPr marL="0" indent="0">
              <a:buNone/>
            </a:pPr>
            <a:endParaRPr lang="en-US" dirty="0"/>
          </a:p>
        </p:txBody>
      </p:sp>
    </p:spTree>
    <p:extLst>
      <p:ext uri="{BB962C8B-B14F-4D97-AF65-F5344CB8AC3E}">
        <p14:creationId xmlns:p14="http://schemas.microsoft.com/office/powerpoint/2010/main" val="203190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 out your silhouette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Your portrait will need to be in full profile. </a:t>
            </a:r>
            <a:endParaRPr lang="en-US" dirty="0"/>
          </a:p>
          <a:p>
            <a:r>
              <a:rPr lang="en-US" dirty="0" smtClean="0"/>
              <a:t>You need to take your photo in class today that I will print for you OR if you are bringing it in, it needs to be here next time we meet. Photos on phones do not work as well. </a:t>
            </a:r>
          </a:p>
          <a:p>
            <a:r>
              <a:rPr lang="en-US" dirty="0" smtClean="0"/>
              <a:t>Put the photo under the projector. Move your paper on the wall so that the photo is projected onto it. Make sure is is large and centered (you might want to have an “assistant”)</a:t>
            </a:r>
          </a:p>
          <a:p>
            <a:r>
              <a:rPr lang="en-US" dirty="0" smtClean="0"/>
              <a:t>Trace around the major outlines: the silhouette, the hair, glasses if you have them, the shirt, </a:t>
            </a:r>
            <a:r>
              <a:rPr lang="en-US" i="1" dirty="0" smtClean="0"/>
              <a:t>maybe </a:t>
            </a:r>
            <a:r>
              <a:rPr lang="en-US" dirty="0" smtClean="0"/>
              <a:t>the eyes and that’s it. You want to leave yourself a lot of space to fill with designs. </a:t>
            </a:r>
            <a:endParaRPr lang="en-US" dirty="0"/>
          </a:p>
        </p:txBody>
      </p:sp>
    </p:spTree>
    <p:extLst>
      <p:ext uri="{BB962C8B-B14F-4D97-AF65-F5344CB8AC3E}">
        <p14:creationId xmlns:p14="http://schemas.microsoft.com/office/powerpoint/2010/main" val="405033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575" y="242316"/>
            <a:ext cx="4948238" cy="886968"/>
          </a:xfrm>
        </p:spPr>
        <p:txBody>
          <a:bodyPr/>
          <a:lstStyle/>
          <a:p>
            <a:r>
              <a:rPr lang="en-US" dirty="0" smtClean="0"/>
              <a:t>Process</a:t>
            </a:r>
            <a:endParaRPr lang="en-US" dirty="0"/>
          </a:p>
        </p:txBody>
      </p:sp>
      <p:sp>
        <p:nvSpPr>
          <p:cNvPr id="3" name="Content Placeholder 2"/>
          <p:cNvSpPr>
            <a:spLocks noGrp="1"/>
          </p:cNvSpPr>
          <p:nvPr>
            <p:ph idx="1"/>
          </p:nvPr>
        </p:nvSpPr>
        <p:spPr>
          <a:xfrm>
            <a:off x="2919483" y="1385621"/>
            <a:ext cx="5456120" cy="4740543"/>
          </a:xfrm>
        </p:spPr>
        <p:txBody>
          <a:bodyPr>
            <a:normAutofit fontScale="77500" lnSpcReduction="20000"/>
          </a:bodyPr>
          <a:lstStyle/>
          <a:p>
            <a:r>
              <a:rPr lang="en-US" dirty="0" smtClean="0"/>
              <a:t>Sketch out your designs carefully and lightly in pencil. You don’t have to color in things that will be black in pencil (maybe just make a little note to yourself to fill it in later). Pull as much as possible from your list. Fill in the white space! No “peas,” please. Even large objects can be filled with textures and designs.</a:t>
            </a:r>
          </a:p>
          <a:p>
            <a:r>
              <a:rPr lang="en-US" dirty="0" smtClean="0"/>
              <a:t>Some areas can be non-representational designs, but they should be purposeful and meaningful. </a:t>
            </a:r>
          </a:p>
          <a:p>
            <a:r>
              <a:rPr lang="en-US" dirty="0" smtClean="0"/>
              <a:t>Don’t forget the background. Some students in the past have chosen to treat the background as their world that is outside themselves. </a:t>
            </a:r>
          </a:p>
          <a:p>
            <a:r>
              <a:rPr lang="en-US" dirty="0" smtClean="0"/>
              <a:t>These can be stylized! In fact, they are more interesting if they are realistic, but a little more graphic/exaggerated. </a:t>
            </a:r>
          </a:p>
          <a:p>
            <a:r>
              <a:rPr lang="en-US" dirty="0" smtClean="0"/>
              <a:t>When your pencil lines are set, trace over everything in Sharpie (I have three sizes). Make sure that the black areas are evenly distributed so that the composition flows. </a:t>
            </a:r>
          </a:p>
          <a:p>
            <a:r>
              <a:rPr lang="en-US" dirty="0" smtClean="0"/>
              <a:t>Color can be established with watercolor pencil (we will probably do a little practice with this medium before adding it to our work).   </a:t>
            </a:r>
          </a:p>
          <a:p>
            <a:endParaRPr lang="en-US" dirty="0"/>
          </a:p>
        </p:txBody>
      </p:sp>
    </p:spTree>
    <p:extLst>
      <p:ext uri="{BB962C8B-B14F-4D97-AF65-F5344CB8AC3E}">
        <p14:creationId xmlns:p14="http://schemas.microsoft.com/office/powerpoint/2010/main" val="214738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am I looking for? </a:t>
            </a:r>
            <a:endParaRPr lang="en-US" dirty="0"/>
          </a:p>
        </p:txBody>
      </p:sp>
      <p:sp>
        <p:nvSpPr>
          <p:cNvPr id="3" name="Content Placeholder 2"/>
          <p:cNvSpPr>
            <a:spLocks noGrp="1"/>
          </p:cNvSpPr>
          <p:nvPr>
            <p:ph idx="1"/>
          </p:nvPr>
        </p:nvSpPr>
        <p:spPr>
          <a:xfrm>
            <a:off x="3429000" y="2020888"/>
            <a:ext cx="4946602" cy="4395858"/>
          </a:xfrm>
        </p:spPr>
        <p:txBody>
          <a:bodyPr>
            <a:normAutofit fontScale="77500" lnSpcReduction="20000"/>
          </a:bodyPr>
          <a:lstStyle/>
          <a:p>
            <a:r>
              <a:rPr lang="en-US" dirty="0" smtClean="0"/>
              <a:t>You to be thoughtful, clever, and creative in visually representing yourself and your identity (I don’t want to see a lot of relying on cliché things). </a:t>
            </a:r>
          </a:p>
          <a:p>
            <a:r>
              <a:rPr lang="en-US" dirty="0" smtClean="0"/>
              <a:t>Careful, confident, mature artist drawing (even if it is stylized)</a:t>
            </a:r>
          </a:p>
          <a:p>
            <a:r>
              <a:rPr lang="en-US" dirty="0" smtClean="0"/>
              <a:t>A strong composition (balanced, eye moves around the page, background is resolved, little white area)</a:t>
            </a:r>
          </a:p>
          <a:p>
            <a:r>
              <a:rPr lang="en-US" dirty="0" smtClean="0"/>
              <a:t>Careful, fluid Sharpie lines/coloring</a:t>
            </a:r>
          </a:p>
          <a:p>
            <a:r>
              <a:rPr lang="en-US" dirty="0" smtClean="0"/>
              <a:t>Color (wet and dry) makes piece more interesting</a:t>
            </a:r>
          </a:p>
          <a:p>
            <a:r>
              <a:rPr lang="en-US" dirty="0" smtClean="0"/>
              <a:t> </a:t>
            </a:r>
            <a:r>
              <a:rPr lang="en-US" dirty="0"/>
              <a:t>You are thinking about your work and making </a:t>
            </a:r>
            <a:r>
              <a:rPr lang="en-US" dirty="0" smtClean="0"/>
              <a:t>good choices </a:t>
            </a:r>
            <a:r>
              <a:rPr lang="en-US" dirty="0"/>
              <a:t>about how to put your piece </a:t>
            </a:r>
            <a:r>
              <a:rPr lang="en-US" dirty="0" smtClean="0"/>
              <a:t>together</a:t>
            </a:r>
          </a:p>
          <a:p>
            <a:r>
              <a:rPr lang="en-US" dirty="0" smtClean="0"/>
              <a:t>You are taking your time to make your piece look the best is can look</a:t>
            </a:r>
          </a:p>
          <a:p>
            <a:r>
              <a:rPr lang="en-US" dirty="0" smtClean="0"/>
              <a:t>I want to see </a:t>
            </a:r>
            <a:r>
              <a:rPr lang="en-US" b="1" u="sng" dirty="0" smtClean="0"/>
              <a:t>YOU</a:t>
            </a:r>
            <a:r>
              <a:rPr lang="en-US" dirty="0" smtClean="0"/>
              <a:t> in this piece! I hope you will be really proud of your work when you’re done. </a:t>
            </a:r>
            <a:endParaRPr lang="en-US" dirty="0"/>
          </a:p>
          <a:p>
            <a:endParaRPr lang="en-US" dirty="0"/>
          </a:p>
        </p:txBody>
      </p:sp>
    </p:spTree>
    <p:extLst>
      <p:ext uri="{BB962C8B-B14F-4D97-AF65-F5344CB8AC3E}">
        <p14:creationId xmlns:p14="http://schemas.microsoft.com/office/powerpoint/2010/main" val="115054462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42</TotalTime>
  <Words>912</Words>
  <Application>Microsoft Macintosh PowerPoint</Application>
  <PresentationFormat>On-screen Show (4:3)</PresentationFormat>
  <Paragraphs>48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Inspiration</vt:lpstr>
      <vt:lpstr>Zentangle Silhouette Self Portrait</vt:lpstr>
      <vt:lpstr>PowerPoint Presentation</vt:lpstr>
      <vt:lpstr>A Self Portrait Usually…</vt:lpstr>
      <vt:lpstr>Set-Up</vt:lpstr>
      <vt:lpstr>PowerPoint Presentation</vt:lpstr>
      <vt:lpstr>Your List Might Look Something Like This (only longer probably)…</vt:lpstr>
      <vt:lpstr>Blocking out your silhouette</vt:lpstr>
      <vt:lpstr>Process</vt:lpstr>
      <vt:lpstr>What am I looking for?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Due Date/Time Line Info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Zentangle Silhouette Self Portrait</dc:title>
  <dc:creator>LHS Art 2</dc:creator>
  <cp:lastModifiedBy>LHS Art 2</cp:lastModifiedBy>
  <cp:revision>5</cp:revision>
  <dcterms:created xsi:type="dcterms:W3CDTF">2015-11-04T00:15:36Z</dcterms:created>
  <dcterms:modified xsi:type="dcterms:W3CDTF">2015-11-04T00:58:25Z</dcterms:modified>
</cp:coreProperties>
</file>