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58" r:id="rId4"/>
    <p:sldId id="272" r:id="rId5"/>
    <p:sldId id="266" r:id="rId6"/>
    <p:sldId id="267" r:id="rId7"/>
    <p:sldId id="268" r:id="rId8"/>
    <p:sldId id="269" r:id="rId9"/>
    <p:sldId id="265" r:id="rId10"/>
    <p:sldId id="260" r:id="rId11"/>
    <p:sldId id="261" r:id="rId12"/>
    <p:sldId id="262" r:id="rId13"/>
    <p:sldId id="259" r:id="rId14"/>
    <p:sldId id="263" r:id="rId15"/>
    <p:sldId id="264" r:id="rId16"/>
    <p:sldId id="270" r:id="rId17"/>
    <p:sldId id="271" r:id="rId1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B66DE-0905-5940-BD43-1421762AF16B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005D-95B9-F847-B03C-8434DEDF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6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D463-4278-FA4B-B0DD-3C943D4BD277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21A0-1B26-464C-A21E-608E6CB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D463-4278-FA4B-B0DD-3C943D4BD277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21A0-1B26-464C-A21E-608E6CB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D463-4278-FA4B-B0DD-3C943D4BD277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21A0-1B26-464C-A21E-608E6CB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D463-4278-FA4B-B0DD-3C943D4BD277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21A0-1B26-464C-A21E-608E6CB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D463-4278-FA4B-B0DD-3C943D4BD277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21A0-1B26-464C-A21E-608E6CB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D463-4278-FA4B-B0DD-3C943D4BD277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21A0-1B26-464C-A21E-608E6CB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D463-4278-FA4B-B0DD-3C943D4BD277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21A0-1B26-464C-A21E-608E6CB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D463-4278-FA4B-B0DD-3C943D4BD277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21A0-1B26-464C-A21E-608E6CB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D463-4278-FA4B-B0DD-3C943D4BD277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21A0-1B26-464C-A21E-608E6CB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D463-4278-FA4B-B0DD-3C943D4BD277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21A0-1B26-464C-A21E-608E6CB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D463-4278-FA4B-B0DD-3C943D4BD277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21A0-1B26-464C-A21E-608E6CB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AD463-4278-FA4B-B0DD-3C943D4BD277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21A0-1B26-464C-A21E-608E6CB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/>
                </a:solidFill>
              </a:rPr>
              <a:t>Tree Skills Mid-Term</a:t>
            </a:r>
            <a:endParaRPr lang="en-US" sz="6000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2689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chemeClr val="bg2">
                    <a:lumMod val="50000"/>
                  </a:schemeClr>
                </a:solidFill>
              </a:rPr>
              <a:t>Art 1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1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Style of tree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26" y="1417638"/>
            <a:ext cx="8638256" cy="5006545"/>
          </a:xfrm>
        </p:spPr>
        <p:txBody>
          <a:bodyPr>
            <a:normAutofit/>
          </a:bodyPr>
          <a:lstStyle/>
          <a:p>
            <a:r>
              <a:rPr lang="en-US" dirty="0" smtClean="0"/>
              <a:t>After splitting your paper up into 6 squares, you will draw a tree of your choice as long as the tree spreads to all 6 squares</a:t>
            </a:r>
          </a:p>
          <a:p>
            <a:r>
              <a:rPr lang="en-US" dirty="0" smtClean="0"/>
              <a:t>Draw LIGHTLY with pencil so we don’t see the lines after you’ve drawn the tree</a:t>
            </a:r>
          </a:p>
          <a:p>
            <a:r>
              <a:rPr lang="en-US" dirty="0" smtClean="0"/>
              <a:t>Some parts of the tree should go off the page</a:t>
            </a:r>
          </a:p>
          <a:p>
            <a:r>
              <a:rPr lang="en-US" dirty="0" smtClean="0"/>
              <a:t>What kinds of trees are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3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13" r="13742"/>
          <a:stretch/>
        </p:blipFill>
        <p:spPr>
          <a:xfrm>
            <a:off x="0" y="3400506"/>
            <a:ext cx="3248575" cy="3457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184" y="20787"/>
            <a:ext cx="5537343" cy="369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9931"/>
          <a:stretch/>
        </p:blipFill>
        <p:spPr>
          <a:xfrm>
            <a:off x="4917259" y="3712349"/>
            <a:ext cx="3810000" cy="314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5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Be aware of…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27" y="1417638"/>
            <a:ext cx="8667789" cy="5139459"/>
          </a:xfrm>
        </p:spPr>
        <p:txBody>
          <a:bodyPr>
            <a:noAutofit/>
          </a:bodyPr>
          <a:lstStyle/>
          <a:p>
            <a:r>
              <a:rPr lang="en-US" sz="3500" dirty="0" smtClean="0"/>
              <a:t>Make sure there is positive and negative in each box when drawing the tree</a:t>
            </a:r>
          </a:p>
          <a:p>
            <a:r>
              <a:rPr lang="en-US" sz="3500" dirty="0" smtClean="0"/>
              <a:t>You’re encouraged to do background info (horizon line, scenic details) but it’s not a requirement</a:t>
            </a:r>
          </a:p>
          <a:p>
            <a:r>
              <a:rPr lang="en-US" sz="3500" dirty="0" smtClean="0"/>
              <a:t>This project should showcase your best work: craftsmanship, style, skill, creativity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458404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12" t="3674" r="2888" b="3094"/>
          <a:stretch/>
        </p:blipFill>
        <p:spPr>
          <a:xfrm>
            <a:off x="1432325" y="212295"/>
            <a:ext cx="6612289" cy="630049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224193"/>
              </p:ext>
            </p:extLst>
          </p:nvPr>
        </p:nvGraphicFramePr>
        <p:xfrm>
          <a:off x="1432326" y="167991"/>
          <a:ext cx="6612288" cy="6498024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204096"/>
                <a:gridCol w="2204096"/>
                <a:gridCol w="2204096"/>
              </a:tblGrid>
              <a:tr h="21660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60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60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18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Texture and Variety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26" y="1417638"/>
            <a:ext cx="8653022" cy="5287142"/>
          </a:xfrm>
        </p:spPr>
        <p:txBody>
          <a:bodyPr>
            <a:normAutofit/>
          </a:bodyPr>
          <a:lstStyle/>
          <a:p>
            <a:r>
              <a:rPr lang="en-US" dirty="0" smtClean="0"/>
              <a:t>When applying the category (primary, secondary, etc.) make sure to still give some details/texture/style to each square. </a:t>
            </a:r>
            <a:endParaRPr lang="en-US" dirty="0"/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When painting with intermediate colors on the trunk of the tree, try to give variety and show texture of bark by applying more than 1 color to the trunk instead of making it flat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7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Different styles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0" y="1904989"/>
            <a:ext cx="4312438" cy="431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424" y="1417638"/>
            <a:ext cx="4256925" cy="52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3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Mid term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61" y="1417638"/>
            <a:ext cx="8785919" cy="53166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Your project must be finished by January </a:t>
            </a:r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(the day of the midterm).</a:t>
            </a:r>
          </a:p>
          <a:p>
            <a:r>
              <a:rPr lang="en-US" dirty="0" smtClean="0"/>
              <a:t>Points will be deducted for incomplete projects-there is no extra time given to finish the project.</a:t>
            </a:r>
          </a:p>
          <a:p>
            <a:r>
              <a:rPr lang="en-US" dirty="0" smtClean="0"/>
              <a:t>Incomplete projects will be critiqued the way they are.</a:t>
            </a:r>
          </a:p>
          <a:p>
            <a:r>
              <a:rPr lang="en-US" dirty="0" smtClean="0"/>
              <a:t>On this day, students will grade themselves then the class will critique these projects in small groups and as a whole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9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692"/>
            <a:ext cx="8229600" cy="90075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Questions?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826" y="1030442"/>
            <a:ext cx="4575517" cy="56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1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310133"/>
            <a:ext cx="4459291" cy="63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Gridding and Categories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60" y="1284838"/>
            <a:ext cx="8756386" cy="5405174"/>
          </a:xfrm>
        </p:spPr>
        <p:txBody>
          <a:bodyPr>
            <a:normAutofit/>
          </a:bodyPr>
          <a:lstStyle/>
          <a:p>
            <a:r>
              <a:rPr lang="en-US" dirty="0" smtClean="0"/>
              <a:t>The 8X12 paper will be evenly divided into 6, 4 inch squares</a:t>
            </a:r>
          </a:p>
          <a:p>
            <a:r>
              <a:rPr lang="en-US" dirty="0" smtClean="0"/>
              <a:t>The size of this paper is on the smaller side because of the time constraint. There will not be extra time given to finish this project. </a:t>
            </a:r>
          </a:p>
          <a:p>
            <a:r>
              <a:rPr lang="en-US" dirty="0" smtClean="0"/>
              <a:t>If you have a good amount of time to complete this project, take your time and add detailed, stylized aspects to your artwork.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24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Your tree composition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95" y="1417638"/>
            <a:ext cx="8712086" cy="5242837"/>
          </a:xfrm>
        </p:spPr>
        <p:txBody>
          <a:bodyPr>
            <a:normAutofit/>
          </a:bodyPr>
          <a:lstStyle/>
          <a:p>
            <a:r>
              <a:rPr lang="en-US" dirty="0"/>
              <a:t>The composition needs to include these categories:</a:t>
            </a:r>
          </a:p>
          <a:p>
            <a:pPr lvl="1"/>
            <a:r>
              <a:rPr lang="en-US" dirty="0" smtClean="0"/>
              <a:t>Value in ebony pencil</a:t>
            </a:r>
            <a:endParaRPr lang="en-US" dirty="0"/>
          </a:p>
          <a:p>
            <a:pPr lvl="1"/>
            <a:r>
              <a:rPr lang="en-US" dirty="0" smtClean="0"/>
              <a:t>Pattern in sharpie</a:t>
            </a:r>
            <a:endParaRPr lang="en-US" dirty="0"/>
          </a:p>
          <a:p>
            <a:pPr lvl="1"/>
            <a:r>
              <a:rPr lang="en-US" dirty="0"/>
              <a:t>Tints and shades in monochromatic color </a:t>
            </a:r>
            <a:r>
              <a:rPr lang="en-US" dirty="0" smtClean="0"/>
              <a:t>scheme in tempera</a:t>
            </a:r>
            <a:endParaRPr lang="en-US" dirty="0"/>
          </a:p>
          <a:p>
            <a:pPr lvl="1"/>
            <a:r>
              <a:rPr lang="en-US" dirty="0"/>
              <a:t>Primary </a:t>
            </a:r>
            <a:r>
              <a:rPr lang="en-US" dirty="0" smtClean="0"/>
              <a:t>colors in colored pencil</a:t>
            </a:r>
            <a:endParaRPr lang="en-US" dirty="0"/>
          </a:p>
          <a:p>
            <a:pPr lvl="1"/>
            <a:r>
              <a:rPr lang="en-US" dirty="0"/>
              <a:t>Secondary </a:t>
            </a:r>
            <a:r>
              <a:rPr lang="en-US" dirty="0" smtClean="0"/>
              <a:t>colors in tempera</a:t>
            </a:r>
            <a:endParaRPr lang="en-US" dirty="0"/>
          </a:p>
          <a:p>
            <a:pPr lvl="1"/>
            <a:r>
              <a:rPr lang="en-US" dirty="0"/>
              <a:t>Intermediate </a:t>
            </a:r>
            <a:r>
              <a:rPr lang="en-US" dirty="0" smtClean="0"/>
              <a:t>colors in tempera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Value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862"/>
            <a:ext cx="8229600" cy="22247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Remember our value collage project?</a:t>
            </a:r>
          </a:p>
          <a:p>
            <a:pPr lvl="1"/>
            <a:r>
              <a:rPr lang="en-US" dirty="0" smtClean="0"/>
              <a:t>Smooth transition from dark to light</a:t>
            </a:r>
          </a:p>
          <a:p>
            <a:pPr lvl="1"/>
            <a:r>
              <a:rPr lang="en-US" dirty="0" smtClean="0"/>
              <a:t>Blending with circles or different directions</a:t>
            </a:r>
          </a:p>
          <a:p>
            <a:pPr lvl="1"/>
            <a:r>
              <a:rPr lang="en-US" dirty="0" smtClean="0"/>
              <a:t>Large range of value: darks, mediums and lights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84"/>
          <a:stretch/>
        </p:blipFill>
        <p:spPr>
          <a:xfrm>
            <a:off x="1466546" y="3459405"/>
            <a:ext cx="5949898" cy="32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7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Pattern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748"/>
            <a:ext cx="8229600" cy="2254310"/>
          </a:xfrm>
        </p:spPr>
        <p:txBody>
          <a:bodyPr/>
          <a:lstStyle/>
          <a:p>
            <a:r>
              <a:rPr lang="en-US" dirty="0" smtClean="0"/>
              <a:t>Remember our Line Design project?</a:t>
            </a:r>
          </a:p>
          <a:p>
            <a:pPr lvl="1"/>
            <a:r>
              <a:rPr lang="en-US" dirty="0" smtClean="0"/>
              <a:t>Variety of patterns and values</a:t>
            </a:r>
          </a:p>
          <a:p>
            <a:pPr lvl="1"/>
            <a:r>
              <a:rPr lang="en-US" dirty="0" smtClean="0"/>
              <a:t>Repeated lines and shapes</a:t>
            </a:r>
          </a:p>
          <a:p>
            <a:pPr lvl="1"/>
            <a:r>
              <a:rPr lang="en-US" dirty="0" smtClean="0"/>
              <a:t>Try going more complex: </a:t>
            </a:r>
            <a:r>
              <a:rPr lang="en-US" dirty="0" err="1" smtClean="0"/>
              <a:t>zentangles</a:t>
            </a:r>
            <a:endParaRPr lang="en-US" dirty="0"/>
          </a:p>
        </p:txBody>
      </p:sp>
      <p:pic>
        <p:nvPicPr>
          <p:cNvPr id="4" name="Content Placeholder 3" descr="zentangle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676" r="-44676"/>
          <a:stretch>
            <a:fillRect/>
          </a:stretch>
        </p:blipFill>
        <p:spPr>
          <a:xfrm>
            <a:off x="948636" y="3209058"/>
            <a:ext cx="7252468" cy="35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3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Tints/Shades in Monochromatic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067"/>
            <a:ext cx="4551132" cy="5060275"/>
          </a:xfrm>
        </p:spPr>
        <p:txBody>
          <a:bodyPr/>
          <a:lstStyle/>
          <a:p>
            <a:r>
              <a:rPr lang="en-US" dirty="0" smtClean="0"/>
              <a:t>Monochromatic scheme: 1 color</a:t>
            </a:r>
          </a:p>
          <a:p>
            <a:r>
              <a:rPr lang="en-US" dirty="0" smtClean="0"/>
              <a:t>Tints: white added</a:t>
            </a:r>
          </a:p>
          <a:p>
            <a:r>
              <a:rPr lang="en-US" dirty="0" smtClean="0"/>
              <a:t>Shades: black added</a:t>
            </a:r>
          </a:p>
          <a:p>
            <a:r>
              <a:rPr lang="en-US" dirty="0" smtClean="0"/>
              <a:t>Be dramatic with the variety of 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332" y="2108234"/>
            <a:ext cx="39116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8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Primary and Secondary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067"/>
            <a:ext cx="8229600" cy="5281798"/>
          </a:xfrm>
        </p:spPr>
        <p:txBody>
          <a:bodyPr/>
          <a:lstStyle/>
          <a:p>
            <a:r>
              <a:rPr lang="en-US" dirty="0" smtClean="0"/>
              <a:t>Primary: red, blue, yellow</a:t>
            </a:r>
          </a:p>
          <a:p>
            <a:r>
              <a:rPr lang="en-US" dirty="0" smtClean="0"/>
              <a:t>Secondary: purple, orange, green</a:t>
            </a:r>
          </a:p>
          <a:p>
            <a:r>
              <a:rPr lang="en-US" dirty="0" smtClean="0"/>
              <a:t>When applying your </a:t>
            </a:r>
            <a:r>
              <a:rPr lang="en-US" u="sng" dirty="0" smtClean="0"/>
              <a:t>primary</a:t>
            </a:r>
            <a:r>
              <a:rPr lang="en-US" dirty="0" smtClean="0"/>
              <a:t> colors in colored pencil, we ask that you show us your blending techniques some where in the box. </a:t>
            </a:r>
          </a:p>
          <a:p>
            <a:pPr lvl="1"/>
            <a:r>
              <a:rPr lang="en-US" dirty="0" smtClean="0"/>
              <a:t>Example: transition from red to yellow</a:t>
            </a:r>
          </a:p>
        </p:txBody>
      </p:sp>
    </p:spTree>
    <p:extLst>
      <p:ext uri="{BB962C8B-B14F-4D97-AF65-F5344CB8AC3E}">
        <p14:creationId xmlns:p14="http://schemas.microsoft.com/office/powerpoint/2010/main" val="135351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Intermediate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29" y="1417638"/>
            <a:ext cx="8815451" cy="5316678"/>
          </a:xfrm>
        </p:spPr>
        <p:txBody>
          <a:bodyPr>
            <a:normAutofit/>
          </a:bodyPr>
          <a:lstStyle/>
          <a:p>
            <a:r>
              <a:rPr lang="en-US" dirty="0"/>
              <a:t>Intermediate (6): red-orange, red-violet, yellow-orange, yellow-green, blue-green, blue-</a:t>
            </a:r>
            <a:r>
              <a:rPr lang="en-US" dirty="0" smtClean="0"/>
              <a:t>violet</a:t>
            </a:r>
          </a:p>
          <a:p>
            <a:r>
              <a:rPr lang="en-US" dirty="0" smtClean="0"/>
              <a:t>Choose a box that has a good amount of positive and negative space so you can apply </a:t>
            </a:r>
            <a:r>
              <a:rPr lang="en-US" dirty="0" err="1" smtClean="0"/>
              <a:t>atleast</a:t>
            </a:r>
            <a:r>
              <a:rPr lang="en-US" dirty="0" smtClean="0"/>
              <a:t> </a:t>
            </a:r>
            <a:r>
              <a:rPr lang="en-US" u="sng" dirty="0" smtClean="0"/>
              <a:t>4</a:t>
            </a:r>
            <a:r>
              <a:rPr lang="en-US" dirty="0" smtClean="0"/>
              <a:t> intermediate colors.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6618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12959</TotalTime>
  <Words>548</Words>
  <Application>Microsoft Macintosh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</vt:lpstr>
      <vt:lpstr>Tree Skills Mid-Term</vt:lpstr>
      <vt:lpstr>PowerPoint Presentation</vt:lpstr>
      <vt:lpstr>Gridding and Categories</vt:lpstr>
      <vt:lpstr>Your tree composition</vt:lpstr>
      <vt:lpstr>Value</vt:lpstr>
      <vt:lpstr>Pattern</vt:lpstr>
      <vt:lpstr>Tints/Shades in Monochromatic</vt:lpstr>
      <vt:lpstr>Primary and Secondary </vt:lpstr>
      <vt:lpstr>Intermediate</vt:lpstr>
      <vt:lpstr>Style of tree</vt:lpstr>
      <vt:lpstr>PowerPoint Presentation</vt:lpstr>
      <vt:lpstr>Be aware of…</vt:lpstr>
      <vt:lpstr>PowerPoint Presentation</vt:lpstr>
      <vt:lpstr>Texture and Variety</vt:lpstr>
      <vt:lpstr>Different styles</vt:lpstr>
      <vt:lpstr>Mid term 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Skills Mid-Term</dc:title>
  <dc:creator>LHS Art</dc:creator>
  <cp:lastModifiedBy>LHS Art 2</cp:lastModifiedBy>
  <cp:revision>25</cp:revision>
  <cp:lastPrinted>2015-12-14T19:21:40Z</cp:lastPrinted>
  <dcterms:created xsi:type="dcterms:W3CDTF">2015-11-23T19:02:21Z</dcterms:created>
  <dcterms:modified xsi:type="dcterms:W3CDTF">2015-12-22T18:00:47Z</dcterms:modified>
</cp:coreProperties>
</file>