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62" r:id="rId8"/>
    <p:sldId id="265" r:id="rId9"/>
    <p:sldId id="260"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1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8/25/15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8/25/15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8/25/15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8/25/15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8/25/15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8/25/15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8/25/15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8/25/15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8/25/15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8/25/15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8/25/15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8/25/15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Studio</a:t>
            </a:r>
            <a:endParaRPr lang="en-US" dirty="0"/>
          </a:p>
        </p:txBody>
      </p:sp>
      <p:sp>
        <p:nvSpPr>
          <p:cNvPr id="3" name="Subtitle 2"/>
          <p:cNvSpPr>
            <a:spLocks noGrp="1"/>
          </p:cNvSpPr>
          <p:nvPr>
            <p:ph type="subTitle" idx="1"/>
          </p:nvPr>
        </p:nvSpPr>
        <p:spPr/>
        <p:txBody>
          <a:bodyPr/>
          <a:lstStyle/>
          <a:p>
            <a:r>
              <a:rPr lang="en-US" dirty="0" smtClean="0"/>
              <a:t>Self Portrait</a:t>
            </a:r>
            <a:endParaRPr lang="en-US" dirty="0"/>
          </a:p>
        </p:txBody>
      </p:sp>
      <p:pic>
        <p:nvPicPr>
          <p:cNvPr id="4" name="Picture 3"/>
          <p:cNvPicPr>
            <a:picLocks noChangeAspect="1"/>
          </p:cNvPicPr>
          <p:nvPr/>
        </p:nvPicPr>
        <p:blipFill>
          <a:blip r:embed="rId2"/>
          <a:stretch>
            <a:fillRect/>
          </a:stretch>
        </p:blipFill>
        <p:spPr>
          <a:xfrm>
            <a:off x="991360" y="518057"/>
            <a:ext cx="2737037" cy="3649383"/>
          </a:xfrm>
          <a:prstGeom prst="rect">
            <a:avLst/>
          </a:prstGeom>
        </p:spPr>
      </p:pic>
    </p:spTree>
    <p:extLst>
      <p:ext uri="{BB962C8B-B14F-4D97-AF65-F5344CB8AC3E}">
        <p14:creationId xmlns:p14="http://schemas.microsoft.com/office/powerpoint/2010/main" val="41550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lstStyle/>
          <a:p>
            <a:r>
              <a:rPr lang="en-US" dirty="0">
                <a:latin typeface="Candara"/>
                <a:cs typeface="Candara"/>
              </a:rPr>
              <a:t>This project needs to be handed in with a completed rubric (front and back) on September ______________. </a:t>
            </a:r>
          </a:p>
          <a:p>
            <a:r>
              <a:rPr lang="en-US" dirty="0">
                <a:latin typeface="Candara"/>
                <a:cs typeface="Candara"/>
              </a:rPr>
              <a:t>If I see that the entire class needs extra time, it will be given. However, extra time is given ONLY if I see the entire class working consistently. </a:t>
            </a:r>
          </a:p>
          <a:p>
            <a:r>
              <a:rPr lang="en-US" dirty="0">
                <a:latin typeface="Candara"/>
                <a:cs typeface="Candara"/>
              </a:rPr>
              <a:t>Every day the project is turned in late, it’s 5 points off. </a:t>
            </a:r>
          </a:p>
          <a:p>
            <a:r>
              <a:rPr lang="en-US" dirty="0">
                <a:latin typeface="Candara"/>
                <a:cs typeface="Candara"/>
              </a:rPr>
              <a:t>If a project is turned in without a name on it and/or the project isn’t turned in with a completed rubric, it’s 10 points off.</a:t>
            </a:r>
          </a:p>
          <a:p>
            <a:endParaRPr lang="en-US" dirty="0"/>
          </a:p>
        </p:txBody>
      </p:sp>
    </p:spTree>
    <p:extLst>
      <p:ext uri="{BB962C8B-B14F-4D97-AF65-F5344CB8AC3E}">
        <p14:creationId xmlns:p14="http://schemas.microsoft.com/office/powerpoint/2010/main" val="418759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Portraits…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Artists create multiple self portraits over the course of a life time. </a:t>
            </a:r>
          </a:p>
          <a:p>
            <a:r>
              <a:rPr lang="en-US" dirty="0" smtClean="0"/>
              <a:t>Self portraits show how we change and grow. They can show our inner and/or outer qualities, different facets of our lives and personality, </a:t>
            </a:r>
          </a:p>
          <a:p>
            <a:r>
              <a:rPr lang="en-US" dirty="0" smtClean="0"/>
              <a:t>Self portraits are great practice with a subject matter we always have on hand and are very familiar with! </a:t>
            </a:r>
          </a:p>
          <a:p>
            <a:r>
              <a:rPr lang="en-US" dirty="0" smtClean="0"/>
              <a:t>Our first unit of the year is “self.” This project will get you back in the habit of making art, while allowing you to explore. It will be a fairly straightforward, observational take on the idea of “self” (what you look like physically) but you can also feel free to use the elements and principles of art to express different aspects of your personality. </a:t>
            </a:r>
            <a:endParaRPr lang="en-US" dirty="0"/>
          </a:p>
        </p:txBody>
      </p:sp>
    </p:spTree>
    <p:extLst>
      <p:ext uri="{BB962C8B-B14F-4D97-AF65-F5344CB8AC3E}">
        <p14:creationId xmlns:p14="http://schemas.microsoft.com/office/powerpoint/2010/main" val="43251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Create an 18 x 24 self portrait that utilizes 4 to 6 different mediums/styles (some need to be black and white, some need to be color). The media will be split up in boxes, but the boxes will come together to form a single image. Choose media you are fairly comfortable working with. If you’re comfortable in several different media, choose more. If you’re not as comfortable in lots of media, choose less. </a:t>
            </a:r>
          </a:p>
          <a:p>
            <a:r>
              <a:rPr lang="en-US" dirty="0" smtClean="0"/>
              <a:t>The portrait should display attention to detail and an accurate likeness, demonstrate value changes (Contrast! Volume! Form! Minimize the “pancake face” effect!) and color changes (where applicable). You should also show proficiency in the media you’re working with (this will help me to see your strengths and areas of interest. </a:t>
            </a:r>
          </a:p>
          <a:p>
            <a:r>
              <a:rPr lang="en-US" dirty="0" smtClean="0"/>
              <a:t>You can also change around style! It doesn’t all have to be the same (expressive vs. graphic etc.) but the final image should make sense. </a:t>
            </a:r>
          </a:p>
          <a:p>
            <a:r>
              <a:rPr lang="en-US" dirty="0" smtClean="0"/>
              <a:t>Media choices: ebony pencil, colored pencil, charcoal, ink, watercolor, pastel (oil or chalk), tempera, water-soluble graphite, oil pastel or colored pencil. Other media will be considered upon request. </a:t>
            </a:r>
            <a:endParaRPr lang="en-US" dirty="0"/>
          </a:p>
        </p:txBody>
      </p:sp>
    </p:spTree>
    <p:extLst>
      <p:ext uri="{BB962C8B-B14F-4D97-AF65-F5344CB8AC3E}">
        <p14:creationId xmlns:p14="http://schemas.microsoft.com/office/powerpoint/2010/main" val="346496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 an image to work from. Choose a photo that YOU have taken of yourself. You should work with mostly your head/face, but you can also show some of your shoulders/torso. Try to let the expression/background/clothing/hairstyle </a:t>
            </a:r>
            <a:r>
              <a:rPr lang="en-US" i="1" dirty="0" smtClean="0"/>
              <a:t>show</a:t>
            </a:r>
            <a:r>
              <a:rPr lang="en-US" dirty="0" smtClean="0"/>
              <a:t> who you are as a person. </a:t>
            </a:r>
            <a:r>
              <a:rPr lang="en-US" b="1" dirty="0" smtClean="0"/>
              <a:t>Choose a photo that is clear and has a strong light source. </a:t>
            </a:r>
          </a:p>
          <a:p>
            <a:r>
              <a:rPr lang="en-US" dirty="0" smtClean="0"/>
              <a:t>Sketch the image lightly (just focus on outline and establishing major shapes) on the 18 x 24 paper. If you’re comfortable using a grid, you may (just don’t get confused when you go to draw in the boxes that will divide up your media sections). </a:t>
            </a:r>
          </a:p>
          <a:p>
            <a:r>
              <a:rPr lang="en-US" dirty="0" smtClean="0"/>
              <a:t>When your image is drawn out, divide up various sections. They do not necessarily have to be uniform in size, but they should be neat (you probably want to use a ruler in order to get straight lines). Think about where you are making the divisions and try to maintain a compositional balance and strength throughout.  </a:t>
            </a:r>
            <a:endParaRPr lang="en-US" dirty="0"/>
          </a:p>
        </p:txBody>
      </p:sp>
    </p:spTree>
    <p:extLst>
      <p:ext uri="{BB962C8B-B14F-4D97-AF65-F5344CB8AC3E}">
        <p14:creationId xmlns:p14="http://schemas.microsoft.com/office/powerpoint/2010/main" val="279808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311371" y="484094"/>
            <a:ext cx="4522610" cy="6030147"/>
          </a:xfrm>
          <a:prstGeom prst="rect">
            <a:avLst/>
          </a:prstGeom>
        </p:spPr>
      </p:pic>
    </p:spTree>
    <p:extLst>
      <p:ext uri="{BB962C8B-B14F-4D97-AF65-F5344CB8AC3E}">
        <p14:creationId xmlns:p14="http://schemas.microsoft.com/office/powerpoint/2010/main" val="377867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70591" y="484094"/>
            <a:ext cx="3391004" cy="5938865"/>
          </a:xfrm>
          <a:prstGeom prst="rect">
            <a:avLst/>
          </a:prstGeom>
        </p:spPr>
      </p:pic>
    </p:spTree>
    <p:extLst>
      <p:ext uri="{BB962C8B-B14F-4D97-AF65-F5344CB8AC3E}">
        <p14:creationId xmlns:p14="http://schemas.microsoft.com/office/powerpoint/2010/main" val="418434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98700" y="199998"/>
            <a:ext cx="4206778" cy="6373906"/>
          </a:xfrm>
          <a:prstGeom prst="rect">
            <a:avLst/>
          </a:prstGeom>
        </p:spPr>
      </p:pic>
    </p:spTree>
    <p:extLst>
      <p:ext uri="{BB962C8B-B14F-4D97-AF65-F5344CB8AC3E}">
        <p14:creationId xmlns:p14="http://schemas.microsoft.com/office/powerpoint/2010/main" val="37600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337444" y="484094"/>
            <a:ext cx="4179066" cy="5734859"/>
          </a:xfrm>
          <a:prstGeom prst="rect">
            <a:avLst/>
          </a:prstGeom>
        </p:spPr>
      </p:pic>
    </p:spTree>
    <p:extLst>
      <p:ext uri="{BB962C8B-B14F-4D97-AF65-F5344CB8AC3E}">
        <p14:creationId xmlns:p14="http://schemas.microsoft.com/office/powerpoint/2010/main" val="275540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Decide what media you will use. Experiment in your sketchbook or on a piece of scrap paper if you need to. I would suggest to work a little on each section at first, so you develop the piece as a whole instead of finishing on section then moving on to the next. </a:t>
            </a:r>
          </a:p>
          <a:p>
            <a:r>
              <a:rPr lang="en-US" dirty="0" smtClean="0"/>
              <a:t>Pause and step back from your work often. Ask questions and make suggestions to your peers. Work at a steady pace, but don’t get hasty/sloppy. </a:t>
            </a:r>
            <a:r>
              <a:rPr lang="en-US" dirty="0"/>
              <a:t>Develop and refine. </a:t>
            </a:r>
          </a:p>
        </p:txBody>
      </p:sp>
    </p:spTree>
    <p:extLst>
      <p:ext uri="{BB962C8B-B14F-4D97-AF65-F5344CB8AC3E}">
        <p14:creationId xmlns:p14="http://schemas.microsoft.com/office/powerpoint/2010/main" val="1177565922"/>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150</TotalTime>
  <Words>747</Words>
  <Application>Microsoft Macintosh PowerPoint</Application>
  <PresentationFormat>On-screen Show (4:3)</PresentationFormat>
  <Paragraphs>23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Advantage</vt:lpstr>
      <vt:lpstr>Advanced Studio</vt:lpstr>
      <vt:lpstr>Self Portraits…</vt:lpstr>
      <vt:lpstr>You will…</vt:lpstr>
      <vt:lpstr>Set Up</vt:lpstr>
      <vt:lpstr>PowerPoint Presentation</vt:lpstr>
      <vt:lpstr>PowerPoint Presentation</vt:lpstr>
      <vt:lpstr>PowerPoint Presentation</vt:lpstr>
      <vt:lpstr>PowerPoint Presentation</vt:lpstr>
      <vt:lpstr>PowerPoint Presentation</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Studio</dc:title>
  <dc:creator>LHS Art 2</dc:creator>
  <cp:lastModifiedBy>LHS Art 2</cp:lastModifiedBy>
  <cp:revision>7</cp:revision>
  <dcterms:created xsi:type="dcterms:W3CDTF">2015-08-25T17:31:10Z</dcterms:created>
  <dcterms:modified xsi:type="dcterms:W3CDTF">2015-08-25T20:01:25Z</dcterms:modified>
</cp:coreProperties>
</file>