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88EA7D6-7CE1-A940-AD35-B1FAF53A6460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27F0-B54E-1F4A-ABA2-326C9FE1C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7D6-7CE1-A940-AD35-B1FAF53A6460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27F0-B54E-1F4A-ABA2-326C9FE1C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7D6-7CE1-A940-AD35-B1FAF53A6460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27F0-B54E-1F4A-ABA2-326C9FE1C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7D6-7CE1-A940-AD35-B1FAF53A6460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27F0-B54E-1F4A-ABA2-326C9FE1CF5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7D6-7CE1-A940-AD35-B1FAF53A6460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27F0-B54E-1F4A-ABA2-326C9FE1CF5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7D6-7CE1-A940-AD35-B1FAF53A6460}" type="datetimeFigureOut">
              <a:rPr lang="en-US" smtClean="0"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27F0-B54E-1F4A-ABA2-326C9FE1CF5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7D6-7CE1-A940-AD35-B1FAF53A6460}" type="datetimeFigureOut">
              <a:rPr lang="en-US" smtClean="0"/>
              <a:t>9/16/15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27F0-B54E-1F4A-ABA2-326C9FE1C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7D6-7CE1-A940-AD35-B1FAF53A6460}" type="datetimeFigureOut">
              <a:rPr lang="en-US" smtClean="0"/>
              <a:t>9/16/15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27F0-B54E-1F4A-ABA2-326C9FE1CF5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7D6-7CE1-A940-AD35-B1FAF53A6460}" type="datetimeFigureOut">
              <a:rPr lang="en-US" smtClean="0"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27F0-B54E-1F4A-ABA2-326C9FE1C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7D6-7CE1-A940-AD35-B1FAF53A6460}" type="datetimeFigureOut">
              <a:rPr lang="en-US" smtClean="0"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27F0-B54E-1F4A-ABA2-326C9FE1CF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7D6-7CE1-A940-AD35-B1FAF53A6460}" type="datetimeFigureOut">
              <a:rPr lang="en-US" smtClean="0"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27F0-B54E-1F4A-ABA2-326C9FE1C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8EA7D6-7CE1-A940-AD35-B1FAF53A6460}" type="datetimeFigureOut">
              <a:rPr lang="en-US" smtClean="0"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E4227F0-B54E-1F4A-ABA2-326C9FE1CF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Identity Masks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Studio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59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Masks Can…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different facets of one’s identity</a:t>
            </a:r>
          </a:p>
          <a:p>
            <a:r>
              <a:rPr lang="en-US" dirty="0" smtClean="0"/>
              <a:t>Be used to hide or used to transform</a:t>
            </a:r>
          </a:p>
          <a:p>
            <a:r>
              <a:rPr lang="en-US" dirty="0" smtClean="0"/>
              <a:t>Are mainly worn on or over the face, but can be built up as more elaborate costumes/headpieces </a:t>
            </a:r>
          </a:p>
          <a:p>
            <a:r>
              <a:rPr lang="en-US" dirty="0" smtClean="0"/>
              <a:t>Have features representative of a face</a:t>
            </a:r>
          </a:p>
          <a:p>
            <a:r>
              <a:rPr lang="en-US" dirty="0" smtClean="0"/>
              <a:t>Can be functional, ceremonial or decorative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2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Will…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Create a mask that represents different facets of your identity</a:t>
            </a:r>
          </a:p>
          <a:p>
            <a:r>
              <a:rPr lang="en-US" dirty="0" smtClean="0"/>
              <a:t>The mask will be started using a mold that has paper </a:t>
            </a:r>
            <a:r>
              <a:rPr lang="en-US" dirty="0" err="1" smtClean="0"/>
              <a:t>mache</a:t>
            </a:r>
            <a:r>
              <a:rPr lang="en-US" dirty="0" smtClean="0"/>
              <a:t> applied to it. When the paper </a:t>
            </a:r>
            <a:r>
              <a:rPr lang="en-US" dirty="0" err="1" smtClean="0"/>
              <a:t>mache</a:t>
            </a:r>
            <a:r>
              <a:rPr lang="en-US" dirty="0" smtClean="0"/>
              <a:t> dries, you will release it from the mold, and build it up with pieces of cardboard/paper that have paper </a:t>
            </a:r>
            <a:r>
              <a:rPr lang="en-US" dirty="0" err="1" smtClean="0"/>
              <a:t>mache</a:t>
            </a:r>
            <a:r>
              <a:rPr lang="en-US" dirty="0" smtClean="0"/>
              <a:t> applied on top. </a:t>
            </a:r>
          </a:p>
          <a:p>
            <a:r>
              <a:rPr lang="en-US" dirty="0" smtClean="0"/>
              <a:t>Masks will be </a:t>
            </a:r>
            <a:r>
              <a:rPr lang="en-US" dirty="0" err="1" smtClean="0"/>
              <a:t>gessoed</a:t>
            </a:r>
            <a:r>
              <a:rPr lang="en-US" dirty="0" smtClean="0"/>
              <a:t> and painted with acrylic. Embellishments (sequins, feathers, wire etc.) are optional. </a:t>
            </a:r>
            <a:r>
              <a:rPr lang="en-US" dirty="0" err="1" smtClean="0"/>
              <a:t>Modge</a:t>
            </a:r>
            <a:r>
              <a:rPr lang="en-US" dirty="0" smtClean="0"/>
              <a:t> </a:t>
            </a:r>
            <a:r>
              <a:rPr lang="en-US" dirty="0" err="1" smtClean="0"/>
              <a:t>Podge</a:t>
            </a:r>
            <a:r>
              <a:rPr lang="en-US" dirty="0" smtClean="0"/>
              <a:t> to finish the surface is optional.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6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Mask Must: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 sculptural (you are starting with the mask form, but you must build onto it). </a:t>
            </a:r>
          </a:p>
          <a:p>
            <a:r>
              <a:rPr lang="en-US" dirty="0" smtClean="0"/>
              <a:t>Be representational and symbolic (there are elements of what you actually look like, but also elements that show who you are as a person)</a:t>
            </a:r>
          </a:p>
          <a:p>
            <a:r>
              <a:rPr lang="en-US" dirty="0" smtClean="0"/>
              <a:t>Be neat and finished on all sides</a:t>
            </a:r>
          </a:p>
          <a:p>
            <a:r>
              <a:rPr lang="en-US" dirty="0" smtClean="0"/>
              <a:t>Be neatly, carefully and creatively painted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55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Identity?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0">
              <a:buNone/>
            </a:pPr>
            <a:r>
              <a:rPr lang="en-US" dirty="0"/>
              <a:t>Think of the things that make you what you are:</a:t>
            </a:r>
          </a:p>
          <a:p>
            <a:pPr lvl="0"/>
            <a:r>
              <a:rPr lang="en-US" dirty="0"/>
              <a:t>the </a:t>
            </a:r>
            <a:r>
              <a:rPr lang="en-US" b="1" dirty="0"/>
              <a:t>clothes</a:t>
            </a:r>
            <a:r>
              <a:rPr lang="en-US" dirty="0"/>
              <a:t> you wear and the way you </a:t>
            </a:r>
            <a:r>
              <a:rPr lang="en-US" b="1" dirty="0"/>
              <a:t>look</a:t>
            </a:r>
          </a:p>
          <a:p>
            <a:pPr lvl="0"/>
            <a:r>
              <a:rPr lang="en-US" dirty="0"/>
              <a:t>the </a:t>
            </a:r>
            <a:r>
              <a:rPr lang="en-US" b="1" dirty="0"/>
              <a:t>music</a:t>
            </a:r>
            <a:r>
              <a:rPr lang="en-US" dirty="0"/>
              <a:t> you listen to and the music you make</a:t>
            </a:r>
          </a:p>
          <a:p>
            <a:pPr lvl="0"/>
            <a:r>
              <a:rPr lang="en-US" dirty="0"/>
              <a:t>the </a:t>
            </a:r>
            <a:r>
              <a:rPr lang="en-US" b="1" dirty="0"/>
              <a:t>words</a:t>
            </a:r>
            <a:r>
              <a:rPr lang="en-US" dirty="0"/>
              <a:t> you write and the images you create</a:t>
            </a:r>
          </a:p>
          <a:p>
            <a:pPr lvl="0"/>
            <a:r>
              <a:rPr lang="en-US" dirty="0"/>
              <a:t>what you've </a:t>
            </a:r>
            <a:r>
              <a:rPr lang="en-US" b="1" dirty="0"/>
              <a:t>been through </a:t>
            </a:r>
            <a:r>
              <a:rPr lang="en-US" dirty="0"/>
              <a:t>and how you </a:t>
            </a:r>
            <a:r>
              <a:rPr lang="en-US" b="1" dirty="0"/>
              <a:t>feel</a:t>
            </a:r>
            <a:r>
              <a:rPr lang="en-US" dirty="0"/>
              <a:t> now</a:t>
            </a:r>
          </a:p>
          <a:p>
            <a:pPr lvl="0"/>
            <a:r>
              <a:rPr lang="en-US" dirty="0"/>
              <a:t>where you </a:t>
            </a:r>
            <a:r>
              <a:rPr lang="en-US" b="1" dirty="0"/>
              <a:t>live</a:t>
            </a:r>
            <a:r>
              <a:rPr lang="en-US" dirty="0"/>
              <a:t> and where you </a:t>
            </a:r>
            <a:r>
              <a:rPr lang="en-US" b="1" dirty="0"/>
              <a:t>belong</a:t>
            </a:r>
          </a:p>
          <a:p>
            <a:pPr lvl="0"/>
            <a:r>
              <a:rPr lang="en-US" dirty="0"/>
              <a:t>the things you </a:t>
            </a:r>
            <a:r>
              <a:rPr lang="en-US" b="1" dirty="0"/>
              <a:t>love</a:t>
            </a:r>
            <a:r>
              <a:rPr lang="en-US" dirty="0"/>
              <a:t> and the things you </a:t>
            </a:r>
            <a:r>
              <a:rPr lang="en-US" b="1" dirty="0"/>
              <a:t>hate</a:t>
            </a:r>
          </a:p>
          <a:p>
            <a:pPr lvl="0"/>
            <a:r>
              <a:rPr lang="en-US" dirty="0"/>
              <a:t>your </a:t>
            </a:r>
            <a:r>
              <a:rPr lang="en-US" b="1" dirty="0"/>
              <a:t>passions</a:t>
            </a:r>
            <a:r>
              <a:rPr lang="en-US" dirty="0"/>
              <a:t>, </a:t>
            </a:r>
            <a:r>
              <a:rPr lang="en-US" b="1" dirty="0"/>
              <a:t>politics</a:t>
            </a:r>
            <a:r>
              <a:rPr lang="en-US" dirty="0"/>
              <a:t> and beliefs</a:t>
            </a:r>
          </a:p>
          <a:p>
            <a:pPr lvl="0"/>
            <a:r>
              <a:rPr lang="en-US" dirty="0"/>
              <a:t>your </a:t>
            </a:r>
            <a:r>
              <a:rPr lang="en-US" b="1" dirty="0"/>
              <a:t>family</a:t>
            </a:r>
            <a:r>
              <a:rPr lang="en-US" dirty="0"/>
              <a:t> and </a:t>
            </a:r>
            <a:r>
              <a:rPr lang="en-US" b="1" dirty="0"/>
              <a:t>friends</a:t>
            </a:r>
          </a:p>
          <a:p>
            <a:pPr lvl="0"/>
            <a:r>
              <a:rPr lang="en-US" dirty="0"/>
              <a:t>the things that make you </a:t>
            </a:r>
            <a:r>
              <a:rPr lang="en-US" b="1" dirty="0"/>
              <a:t>laugh</a:t>
            </a:r>
            <a:r>
              <a:rPr lang="en-US" dirty="0"/>
              <a:t> and the things that make you </a:t>
            </a:r>
            <a:r>
              <a:rPr lang="en-US" b="1" dirty="0"/>
              <a:t>cry</a:t>
            </a:r>
          </a:p>
          <a:p>
            <a:pPr lvl="0"/>
            <a:r>
              <a:rPr lang="en-US" dirty="0"/>
              <a:t>the </a:t>
            </a:r>
            <a:r>
              <a:rPr lang="en-US" b="1" dirty="0"/>
              <a:t>places</a:t>
            </a:r>
            <a:r>
              <a:rPr lang="en-US" dirty="0"/>
              <a:t> you </a:t>
            </a:r>
            <a:r>
              <a:rPr lang="en-US" b="1" dirty="0"/>
              <a:t>like</a:t>
            </a:r>
            <a:r>
              <a:rPr lang="en-US" dirty="0"/>
              <a:t> and the places you </a:t>
            </a:r>
            <a:r>
              <a:rPr lang="en-US" b="1" dirty="0"/>
              <a:t>fear</a:t>
            </a:r>
          </a:p>
          <a:p>
            <a:pPr lvl="0"/>
            <a:r>
              <a:rPr lang="en-US" dirty="0"/>
              <a:t>the </a:t>
            </a:r>
            <a:r>
              <a:rPr lang="en-US" b="1" dirty="0"/>
              <a:t>people</a:t>
            </a:r>
            <a:r>
              <a:rPr lang="en-US" dirty="0"/>
              <a:t> you </a:t>
            </a:r>
            <a:r>
              <a:rPr lang="en-US" b="1" dirty="0"/>
              <a:t>admire</a:t>
            </a:r>
            <a:r>
              <a:rPr lang="en-US" dirty="0"/>
              <a:t> and the people you </a:t>
            </a:r>
            <a:r>
              <a:rPr lang="en-US" b="1" dirty="0"/>
              <a:t>trust</a:t>
            </a:r>
          </a:p>
          <a:p>
            <a:pPr lvl="0"/>
            <a:r>
              <a:rPr lang="en-US" dirty="0"/>
              <a:t>the </a:t>
            </a:r>
            <a:r>
              <a:rPr lang="en-US" b="1" dirty="0"/>
              <a:t>messages</a:t>
            </a:r>
            <a:r>
              <a:rPr lang="en-US" dirty="0"/>
              <a:t> you </a:t>
            </a:r>
            <a:r>
              <a:rPr lang="en-US" b="1" dirty="0"/>
              <a:t>write</a:t>
            </a:r>
            <a:r>
              <a:rPr lang="en-US" dirty="0"/>
              <a:t> and the messages you </a:t>
            </a:r>
            <a:r>
              <a:rPr lang="en-US" b="1" dirty="0"/>
              <a:t>receive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48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28" y="1295400"/>
            <a:ext cx="7966722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These Things Be Represented Symbolically?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Line</a:t>
            </a:r>
          </a:p>
          <a:p>
            <a:r>
              <a:rPr lang="en-US" dirty="0" smtClean="0"/>
              <a:t>Shape </a:t>
            </a:r>
          </a:p>
          <a:p>
            <a:r>
              <a:rPr lang="en-US" dirty="0" smtClean="0"/>
              <a:t>Color</a:t>
            </a:r>
          </a:p>
          <a:p>
            <a:r>
              <a:rPr lang="en-US" dirty="0" smtClean="0"/>
              <a:t>Texture</a:t>
            </a:r>
          </a:p>
          <a:p>
            <a:r>
              <a:rPr lang="en-US" dirty="0" smtClean="0"/>
              <a:t>Form</a:t>
            </a:r>
          </a:p>
          <a:p>
            <a:r>
              <a:rPr lang="en-US" dirty="0" smtClean="0"/>
              <a:t>Pattern</a:t>
            </a:r>
          </a:p>
          <a:p>
            <a:pPr indent="0">
              <a:buNone/>
            </a:pPr>
            <a:r>
              <a:rPr lang="en-US" dirty="0" smtClean="0"/>
              <a:t>Think of </a:t>
            </a:r>
            <a:r>
              <a:rPr lang="en-US" b="1" u="sng" dirty="0" smtClean="0"/>
              <a:t>what</a:t>
            </a:r>
            <a:r>
              <a:rPr lang="en-US" dirty="0" smtClean="0"/>
              <a:t> you’re showing and </a:t>
            </a:r>
            <a:r>
              <a:rPr lang="en-US" b="1" u="sng" dirty="0" smtClean="0"/>
              <a:t>how</a:t>
            </a:r>
            <a:r>
              <a:rPr lang="en-US" dirty="0" smtClean="0"/>
              <a:t> you’re showing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2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8750" r="-28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720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8750" r="-28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1556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0586" r="-90586"/>
          <a:stretch>
            <a:fillRect/>
          </a:stretch>
        </p:blipFill>
        <p:spPr>
          <a:xfrm>
            <a:off x="200508" y="1295400"/>
            <a:ext cx="9131242" cy="4348212"/>
          </a:xfrm>
        </p:spPr>
      </p:pic>
    </p:spTree>
    <p:extLst>
      <p:ext uri="{BB962C8B-B14F-4D97-AF65-F5344CB8AC3E}">
        <p14:creationId xmlns:p14="http://schemas.microsoft.com/office/powerpoint/2010/main" val="1409598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9/22- Set up, intro, sketching, begin paper </a:t>
            </a:r>
            <a:r>
              <a:rPr lang="en-US" dirty="0" err="1" smtClean="0"/>
              <a:t>mache</a:t>
            </a:r>
            <a:endParaRPr lang="en-US" dirty="0" smtClean="0"/>
          </a:p>
          <a:p>
            <a:r>
              <a:rPr lang="en-US" dirty="0" smtClean="0"/>
              <a:t>9/24- Add paper </a:t>
            </a:r>
            <a:r>
              <a:rPr lang="en-US" dirty="0" err="1" smtClean="0"/>
              <a:t>mache</a:t>
            </a:r>
            <a:r>
              <a:rPr lang="en-US" dirty="0" smtClean="0"/>
              <a:t> to mask form</a:t>
            </a:r>
          </a:p>
          <a:p>
            <a:r>
              <a:rPr lang="en-US" dirty="0" smtClean="0"/>
              <a:t>9/28, 9/30, 10/2- Building up mask sculpturally and adding paper </a:t>
            </a:r>
            <a:r>
              <a:rPr lang="en-US" dirty="0" err="1" smtClean="0"/>
              <a:t>mache</a:t>
            </a:r>
            <a:endParaRPr lang="en-US" dirty="0" smtClean="0"/>
          </a:p>
          <a:p>
            <a:r>
              <a:rPr lang="en-US" dirty="0" smtClean="0"/>
              <a:t>10/6- Gesso</a:t>
            </a:r>
          </a:p>
          <a:p>
            <a:r>
              <a:rPr lang="en-US" dirty="0" smtClean="0"/>
              <a:t>10/8, 10/13, 10/15- Painting and embellishment</a:t>
            </a:r>
          </a:p>
          <a:p>
            <a:r>
              <a:rPr lang="en-US" b="1" dirty="0" smtClean="0"/>
              <a:t>Masks due Monday October 19th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176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09" y="1295400"/>
            <a:ext cx="6845113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theme of Q1 is “Self”.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have explored the idea of “self” by creating a piece of artwork that shows what we look like physically in a variety of media. </a:t>
            </a:r>
          </a:p>
          <a:p>
            <a:r>
              <a:rPr lang="en-US" dirty="0" smtClean="0"/>
              <a:t>Although you may have touched upon showing some aspects of your personality in the media and its applications (style) we haven’t really moved past the physical. </a:t>
            </a:r>
          </a:p>
          <a:p>
            <a:r>
              <a:rPr lang="en-US" dirty="0" smtClean="0"/>
              <a:t>Our next project will be a 3D mask that shows diverse aspects of your identity using subject matter and the elements and principles of design.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3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Masks in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Masks have a long and rich history in a variety of cultures. </a:t>
            </a:r>
          </a:p>
          <a:p>
            <a:r>
              <a:rPr lang="en-US" dirty="0" smtClean="0"/>
              <a:t>Masks have been used by many societies in rituals, ceremonies, special occasions etc. all over the world. </a:t>
            </a:r>
          </a:p>
          <a:p>
            <a:r>
              <a:rPr lang="en-US" dirty="0" smtClean="0"/>
              <a:t>Often, the mask is used to assume a new identity (ceremonial, theatrical, Halloween etc.) </a:t>
            </a:r>
          </a:p>
          <a:p>
            <a:r>
              <a:rPr lang="en-US" dirty="0" smtClean="0"/>
              <a:t>Think of the mask as a metaphor: Who are you on the inside? How do you portray yourself? What identities do you assume?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1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Masks of Africa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3758" r="-83758"/>
          <a:stretch>
            <a:fillRect/>
          </a:stretch>
        </p:blipFill>
        <p:spPr>
          <a:xfrm>
            <a:off x="1107691" y="2264042"/>
            <a:ext cx="7044077" cy="3354323"/>
          </a:xfrm>
        </p:spPr>
      </p:pic>
    </p:spTree>
    <p:extLst>
      <p:ext uri="{BB962C8B-B14F-4D97-AF65-F5344CB8AC3E}">
        <p14:creationId xmlns:p14="http://schemas.microsoft.com/office/powerpoint/2010/main" val="296897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Kabuki Mask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7500" r="-107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850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655" y="1295400"/>
            <a:ext cx="720798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Day of the Dead (Mexico)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0000" r="-90000"/>
          <a:stretch>
            <a:fillRect/>
          </a:stretch>
        </p:blipFill>
        <p:spPr>
          <a:xfrm>
            <a:off x="1256140" y="2438400"/>
            <a:ext cx="6400800" cy="3048001"/>
          </a:xfrm>
        </p:spPr>
      </p:pic>
    </p:spTree>
    <p:extLst>
      <p:ext uri="{BB962C8B-B14F-4D97-AF65-F5344CB8AC3E}">
        <p14:creationId xmlns:p14="http://schemas.microsoft.com/office/powerpoint/2010/main" val="216818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Mardi Gras Mask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0000" r="-20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506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Halloween Masks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0000" r="-20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261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103" y="1295400"/>
            <a:ext cx="7207987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Guy Fawkes/Anonymous Mask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2725" r="-82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0093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91</TotalTime>
  <Words>623</Words>
  <Application>Microsoft Macintosh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Couture</vt:lpstr>
      <vt:lpstr>Identity Masks</vt:lpstr>
      <vt:lpstr>The theme of Q1 is “Self”.</vt:lpstr>
      <vt:lpstr>Masks in History</vt:lpstr>
      <vt:lpstr>Masks of Africa</vt:lpstr>
      <vt:lpstr>Japanese Kabuki Mask</vt:lpstr>
      <vt:lpstr>Day of the Dead (Mexico)</vt:lpstr>
      <vt:lpstr>Mardi Gras Mask</vt:lpstr>
      <vt:lpstr>Halloween Masks</vt:lpstr>
      <vt:lpstr>Guy Fawkes/Anonymous Mask</vt:lpstr>
      <vt:lpstr>Masks Can…</vt:lpstr>
      <vt:lpstr>You Will…</vt:lpstr>
      <vt:lpstr>The Mask Must:</vt:lpstr>
      <vt:lpstr>What is Identity?</vt:lpstr>
      <vt:lpstr>How Can These Things Be Represented Symbolically?</vt:lpstr>
      <vt:lpstr>PowerPoint Presentation</vt:lpstr>
      <vt:lpstr>PowerPoint Presentation</vt:lpstr>
      <vt:lpstr>PowerPoint Presentation</vt:lpstr>
      <vt:lpstr>Time Line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Masks</dc:title>
  <dc:creator>LHS Art 2</dc:creator>
  <cp:lastModifiedBy>LHS Art 2</cp:lastModifiedBy>
  <cp:revision>5</cp:revision>
  <dcterms:created xsi:type="dcterms:W3CDTF">2015-09-16T12:48:26Z</dcterms:created>
  <dcterms:modified xsi:type="dcterms:W3CDTF">2015-09-16T14:19:38Z</dcterms:modified>
</cp:coreProperties>
</file>