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0" r:id="rId8"/>
    <p:sldId id="261" r:id="rId9"/>
    <p:sldId id="262" r:id="rId10"/>
    <p:sldId id="268" r:id="rId11"/>
    <p:sldId id="269" r:id="rId12"/>
    <p:sldId id="266" r:id="rId13"/>
    <p:sldId id="267"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9/15/15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endParaRPr kumimoji="0" lang="en-US"/>
          </a:p>
        </p:txBody>
      </p:sp>
      <p:sp>
        <p:nvSpPr>
          <p:cNvPr id="3" name="Content Placeholder 2"/>
          <p:cNvSpPr>
            <a:spLocks noGrp="1"/>
          </p:cNvSpPr>
          <p:nvPr>
            <p:ph idx="1"/>
          </p:nvPr>
        </p:nvSpPr>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endParaRPr kumimoji="0" lang="en-US"/>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9/15/15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endParaRPr kumimoji="0" lang="en-US"/>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9/15/15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endParaRPr kumimoji="0" lang="en-US"/>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9/15/15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endParaRPr kumimoji="0" lang="en-US"/>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9/15/15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9/15/15</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Animal Portraits </a:t>
            </a:r>
            <a:endParaRPr lang="en-US" sz="6000" dirty="0"/>
          </a:p>
        </p:txBody>
      </p:sp>
      <p:sp>
        <p:nvSpPr>
          <p:cNvPr id="3" name="Subtitle 2"/>
          <p:cNvSpPr>
            <a:spLocks noGrp="1"/>
          </p:cNvSpPr>
          <p:nvPr>
            <p:ph type="subTitle" idx="1"/>
          </p:nvPr>
        </p:nvSpPr>
        <p:spPr/>
        <p:txBody>
          <a:bodyPr>
            <a:normAutofit/>
          </a:bodyPr>
          <a:lstStyle/>
          <a:p>
            <a:r>
              <a:rPr lang="en-US" sz="3600" dirty="0" smtClean="0"/>
              <a:t>Drawing 2</a:t>
            </a:r>
            <a:endParaRPr lang="en-US" sz="3600" dirty="0"/>
          </a:p>
        </p:txBody>
      </p:sp>
    </p:spTree>
    <p:extLst>
      <p:ext uri="{BB962C8B-B14F-4D97-AF65-F5344CB8AC3E}">
        <p14:creationId xmlns:p14="http://schemas.microsoft.com/office/powerpoint/2010/main" val="862314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Value and Form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will use water-soluble oil pastels to add color and form to your drawing. </a:t>
            </a:r>
          </a:p>
          <a:p>
            <a:r>
              <a:rPr lang="en-US" dirty="0" smtClean="0"/>
              <a:t>Remember that you can lay down areas of color value first with the pastels, then use them with water and a brush (“wash”). When that layer dries, work back in, describing texture and details. </a:t>
            </a:r>
          </a:p>
          <a:p>
            <a:r>
              <a:rPr lang="en-US" dirty="0" smtClean="0"/>
              <a:t>Try to build up your textures and details little by little. Use multiple colors to depict an “optical mix.” (When you look at your work from far away, the colors should blend together. When you look at your work up close, the pastel marks should be obvious and show texture). </a:t>
            </a:r>
          </a:p>
          <a:p>
            <a:r>
              <a:rPr lang="en-US" dirty="0" smtClean="0"/>
              <a:t>Option to add “embellishments” (tissue paper, fabric, string etc.) to make your work slightly 3D</a:t>
            </a:r>
            <a:endParaRPr lang="en-US" dirty="0"/>
          </a:p>
        </p:txBody>
      </p:sp>
    </p:spTree>
    <p:extLst>
      <p:ext uri="{BB962C8B-B14F-4D97-AF65-F5344CB8AC3E}">
        <p14:creationId xmlns:p14="http://schemas.microsoft.com/office/powerpoint/2010/main" val="12084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a:t>
            </a:r>
            <a:endParaRPr lang="en-US" dirty="0"/>
          </a:p>
        </p:txBody>
      </p:sp>
      <p:sp>
        <p:nvSpPr>
          <p:cNvPr id="3" name="Content Placeholder 2"/>
          <p:cNvSpPr>
            <a:spLocks noGrp="1"/>
          </p:cNvSpPr>
          <p:nvPr>
            <p:ph idx="1"/>
          </p:nvPr>
        </p:nvSpPr>
        <p:spPr/>
        <p:txBody>
          <a:bodyPr/>
          <a:lstStyle/>
          <a:p>
            <a:r>
              <a:rPr lang="en-US" dirty="0" smtClean="0"/>
              <a:t>A creative photo as source material (personality)</a:t>
            </a:r>
          </a:p>
          <a:p>
            <a:r>
              <a:rPr lang="en-US" dirty="0" smtClean="0"/>
              <a:t>Careful observation and attempt to make work look realistic</a:t>
            </a:r>
          </a:p>
          <a:p>
            <a:r>
              <a:rPr lang="en-US" dirty="0" smtClean="0"/>
              <a:t>Form/volume/shading (not flat)</a:t>
            </a:r>
          </a:p>
          <a:p>
            <a:r>
              <a:rPr lang="en-US" dirty="0" smtClean="0"/>
              <a:t>Textures/mark-making/layering and building up of color </a:t>
            </a:r>
          </a:p>
          <a:p>
            <a:pPr marL="0" indent="0">
              <a:buNone/>
            </a:pPr>
            <a:endParaRPr lang="en-US" dirty="0" smtClean="0"/>
          </a:p>
          <a:p>
            <a:endParaRPr lang="en-US" dirty="0"/>
          </a:p>
        </p:txBody>
      </p:sp>
    </p:spTree>
    <p:extLst>
      <p:ext uri="{BB962C8B-B14F-4D97-AF65-F5344CB8AC3E}">
        <p14:creationId xmlns:p14="http://schemas.microsoft.com/office/powerpoint/2010/main" val="90603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8988" y="175191"/>
            <a:ext cx="4852251" cy="6467469"/>
          </a:xfrm>
          <a:prstGeom prst="rect">
            <a:avLst/>
          </a:prstGeom>
        </p:spPr>
      </p:pic>
    </p:spTree>
    <p:extLst>
      <p:ext uri="{BB962C8B-B14F-4D97-AF65-F5344CB8AC3E}">
        <p14:creationId xmlns:p14="http://schemas.microsoft.com/office/powerpoint/2010/main" val="31879892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tach01 (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394" t="13336" r="15442" b="13336"/>
          <a:stretch/>
        </p:blipFill>
        <p:spPr>
          <a:xfrm>
            <a:off x="268015" y="375913"/>
            <a:ext cx="8607741" cy="6135354"/>
          </a:xfrm>
        </p:spPr>
      </p:pic>
    </p:spTree>
    <p:extLst>
      <p:ext uri="{BB962C8B-B14F-4D97-AF65-F5344CB8AC3E}">
        <p14:creationId xmlns:p14="http://schemas.microsoft.com/office/powerpoint/2010/main" val="23286015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Due Date Information</a:t>
            </a:r>
            <a:endParaRPr lang="en-US" sz="5400" dirty="0"/>
          </a:p>
        </p:txBody>
      </p:sp>
      <p:sp>
        <p:nvSpPr>
          <p:cNvPr id="3" name="Content Placeholder 2"/>
          <p:cNvSpPr>
            <a:spLocks noGrp="1"/>
          </p:cNvSpPr>
          <p:nvPr>
            <p:ph idx="1"/>
          </p:nvPr>
        </p:nvSpPr>
        <p:spPr>
          <a:xfrm>
            <a:off x="131385" y="1646236"/>
            <a:ext cx="8802765" cy="4938027"/>
          </a:xfrm>
        </p:spPr>
        <p:txBody>
          <a:bodyPr>
            <a:normAutofit lnSpcReduction="10000"/>
          </a:bodyPr>
          <a:lstStyle/>
          <a:p>
            <a:r>
              <a:rPr lang="en-US" sz="3600" dirty="0">
                <a:latin typeface="Gloucester MT Extra Condensed"/>
                <a:cs typeface="Gloucester MT Extra Condensed"/>
              </a:rPr>
              <a:t>This project needs to be handed in with a completed rubric (front and back) on </a:t>
            </a:r>
            <a:r>
              <a:rPr lang="en-US" sz="3600" dirty="0" smtClean="0">
                <a:latin typeface="Gloucester MT Extra Condensed"/>
                <a:cs typeface="Gloucester MT Extra Condensed"/>
              </a:rPr>
              <a:t>October 2. </a:t>
            </a:r>
            <a:endParaRPr lang="en-US" sz="3600" dirty="0">
              <a:latin typeface="Gloucester MT Extra Condensed"/>
              <a:cs typeface="Gloucester MT Extra Condensed"/>
            </a:endParaRPr>
          </a:p>
          <a:p>
            <a:r>
              <a:rPr lang="en-US" sz="3600" dirty="0">
                <a:latin typeface="Gloucester MT Extra Condensed"/>
                <a:cs typeface="Gloucester MT Extra Condensed"/>
              </a:rPr>
              <a:t>If I see that the entire class needs extra time, it will be given. However, extra time is given ONLY if I see the entire class working consistently. </a:t>
            </a:r>
          </a:p>
          <a:p>
            <a:r>
              <a:rPr lang="en-US" sz="3600" dirty="0">
                <a:latin typeface="Gloucester MT Extra Condensed"/>
                <a:cs typeface="Gloucester MT Extra Condensed"/>
              </a:rPr>
              <a:t>Every day the project is turned in late, it’s 5 points off. After 2 weeks, the project is a 0. </a:t>
            </a:r>
          </a:p>
          <a:p>
            <a:r>
              <a:rPr lang="en-US" sz="3600" dirty="0">
                <a:latin typeface="Gloucester MT Extra Condensed"/>
                <a:cs typeface="Gloucester MT Extra Condensed"/>
              </a:rPr>
              <a:t>If a project is turned in without a name on it and/or the project isn’t turned in with a completed rubric, it’s 10 points off.</a:t>
            </a:r>
          </a:p>
          <a:p>
            <a:endParaRPr lang="en-US" dirty="0"/>
          </a:p>
        </p:txBody>
      </p:sp>
    </p:spTree>
    <p:extLst>
      <p:ext uri="{BB962C8B-B14F-4D97-AF65-F5344CB8AC3E}">
        <p14:creationId xmlns:p14="http://schemas.microsoft.com/office/powerpoint/2010/main" val="17020435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sp>
        <p:nvSpPr>
          <p:cNvPr id="3" name="Content Placeholder 2"/>
          <p:cNvSpPr>
            <a:spLocks noGrp="1"/>
          </p:cNvSpPr>
          <p:nvPr>
            <p:ph idx="1"/>
          </p:nvPr>
        </p:nvSpPr>
        <p:spPr>
          <a:xfrm>
            <a:off x="457200" y="1646237"/>
            <a:ext cx="8229600" cy="4952626"/>
          </a:xfrm>
        </p:spPr>
        <p:txBody>
          <a:bodyPr>
            <a:normAutofit/>
          </a:bodyPr>
          <a:lstStyle/>
          <a:p>
            <a:r>
              <a:rPr lang="en-US" dirty="0" smtClean="0"/>
              <a:t>You will bring in a photo of your pet. </a:t>
            </a:r>
            <a:endParaRPr lang="en-US" dirty="0" smtClean="0"/>
          </a:p>
          <a:p>
            <a:r>
              <a:rPr lang="en-US" dirty="0" smtClean="0"/>
              <a:t>You </a:t>
            </a:r>
            <a:r>
              <a:rPr lang="en-US" dirty="0" smtClean="0"/>
              <a:t>will </a:t>
            </a:r>
            <a:r>
              <a:rPr lang="en-US" dirty="0" smtClean="0"/>
              <a:t>be asked to </a:t>
            </a:r>
            <a:r>
              <a:rPr lang="en-US" dirty="0" smtClean="0"/>
              <a:t>create a</a:t>
            </a:r>
            <a:r>
              <a:rPr lang="en-US" dirty="0" smtClean="0"/>
              <a:t> sketch </a:t>
            </a:r>
            <a:r>
              <a:rPr lang="en-US" dirty="0" smtClean="0"/>
              <a:t>of </a:t>
            </a:r>
            <a:r>
              <a:rPr lang="en-US" dirty="0" smtClean="0"/>
              <a:t>your chosen animal </a:t>
            </a:r>
            <a:r>
              <a:rPr lang="en-US" dirty="0" smtClean="0"/>
              <a:t>in </a:t>
            </a:r>
            <a:r>
              <a:rPr lang="en-US" dirty="0" smtClean="0"/>
              <a:t>you sketchbook.</a:t>
            </a:r>
          </a:p>
          <a:p>
            <a:r>
              <a:rPr lang="en-US" dirty="0" smtClean="0"/>
              <a:t>You will </a:t>
            </a:r>
            <a:r>
              <a:rPr lang="en-US" dirty="0" smtClean="0"/>
              <a:t>experiment with different </a:t>
            </a:r>
            <a:r>
              <a:rPr lang="en-US" dirty="0" smtClean="0"/>
              <a:t>applications </a:t>
            </a:r>
            <a:r>
              <a:rPr lang="en-US" dirty="0" smtClean="0"/>
              <a:t>to get a better idea of what </a:t>
            </a:r>
            <a:r>
              <a:rPr lang="en-US" dirty="0" smtClean="0"/>
              <a:t>you</a:t>
            </a:r>
            <a:r>
              <a:rPr lang="en-US" dirty="0" smtClean="0"/>
              <a:t>’ll </a:t>
            </a:r>
            <a:r>
              <a:rPr lang="en-US" dirty="0" smtClean="0"/>
              <a:t>do in the final drawing</a:t>
            </a:r>
            <a:endParaRPr lang="en-US" dirty="0"/>
          </a:p>
        </p:txBody>
      </p:sp>
    </p:spTree>
    <p:extLst>
      <p:ext uri="{BB962C8B-B14F-4D97-AF65-F5344CB8AC3E}">
        <p14:creationId xmlns:p14="http://schemas.microsoft.com/office/powerpoint/2010/main" val="2965173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portrait?</a:t>
            </a:r>
            <a:endParaRPr lang="en-US" sz="4800" dirty="0"/>
          </a:p>
        </p:txBody>
      </p:sp>
      <p:sp>
        <p:nvSpPr>
          <p:cNvPr id="3" name="Content Placeholder 2"/>
          <p:cNvSpPr>
            <a:spLocks noGrp="1"/>
          </p:cNvSpPr>
          <p:nvPr>
            <p:ph idx="1"/>
          </p:nvPr>
        </p:nvSpPr>
        <p:spPr/>
        <p:txBody>
          <a:bodyPr/>
          <a:lstStyle/>
          <a:p>
            <a:r>
              <a:rPr lang="en-US" dirty="0" smtClean="0"/>
              <a:t>A drawing of usually a person from the shoulders up</a:t>
            </a:r>
          </a:p>
          <a:p>
            <a:r>
              <a:rPr lang="en-US" dirty="0" smtClean="0"/>
              <a:t>In this case, you will draw a part of the body as well as the head of the animal</a:t>
            </a:r>
          </a:p>
          <a:p>
            <a:r>
              <a:rPr lang="en-US" dirty="0" smtClean="0"/>
              <a:t>Portraits can show expression, details of the subject, etc.</a:t>
            </a:r>
          </a:p>
          <a:p>
            <a:r>
              <a:rPr lang="en-US" dirty="0" smtClean="0"/>
              <a:t>The subject does not have to be looking at the viewer, a side of the face can be drawn </a:t>
            </a:r>
            <a:endParaRPr lang="en-US" dirty="0"/>
          </a:p>
        </p:txBody>
      </p:sp>
    </p:spTree>
    <p:extLst>
      <p:ext uri="{BB962C8B-B14F-4D97-AF65-F5344CB8AC3E}">
        <p14:creationId xmlns:p14="http://schemas.microsoft.com/office/powerpoint/2010/main" val="4372579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940" r="9809"/>
          <a:stretch/>
        </p:blipFill>
        <p:spPr>
          <a:xfrm>
            <a:off x="296066" y="846757"/>
            <a:ext cx="4214803" cy="5252082"/>
          </a:xfrm>
          <a:prstGeom prst="rect">
            <a:avLst/>
          </a:prstGeom>
        </p:spPr>
      </p:pic>
      <p:pic>
        <p:nvPicPr>
          <p:cNvPr id="6" name="Picture 5"/>
          <p:cNvPicPr>
            <a:picLocks noChangeAspect="1"/>
          </p:cNvPicPr>
          <p:nvPr/>
        </p:nvPicPr>
        <p:blipFill>
          <a:blip r:embed="rId3"/>
          <a:stretch>
            <a:fillRect/>
          </a:stretch>
        </p:blipFill>
        <p:spPr>
          <a:xfrm>
            <a:off x="4776376" y="381000"/>
            <a:ext cx="4064000" cy="6096000"/>
          </a:xfrm>
          <a:prstGeom prst="rect">
            <a:avLst/>
          </a:prstGeom>
        </p:spPr>
      </p:pic>
    </p:spTree>
    <p:extLst>
      <p:ext uri="{BB962C8B-B14F-4D97-AF65-F5344CB8AC3E}">
        <p14:creationId xmlns:p14="http://schemas.microsoft.com/office/powerpoint/2010/main" val="1626467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8988" y="175191"/>
            <a:ext cx="4852251" cy="6467469"/>
          </a:xfrm>
          <a:prstGeom prst="rect">
            <a:avLst/>
          </a:prstGeom>
        </p:spPr>
      </p:pic>
    </p:spTree>
    <p:extLst>
      <p:ext uri="{BB962C8B-B14F-4D97-AF65-F5344CB8AC3E}">
        <p14:creationId xmlns:p14="http://schemas.microsoft.com/office/powerpoint/2010/main" val="542216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tach01 (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394" t="13336" r="15442" b="13336"/>
          <a:stretch/>
        </p:blipFill>
        <p:spPr>
          <a:xfrm>
            <a:off x="268015" y="375913"/>
            <a:ext cx="8607741" cy="6135354"/>
          </a:xfrm>
        </p:spPr>
      </p:pic>
    </p:spTree>
    <p:extLst>
      <p:ext uri="{BB962C8B-B14F-4D97-AF65-F5344CB8AC3E}">
        <p14:creationId xmlns:p14="http://schemas.microsoft.com/office/powerpoint/2010/main" val="21131673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76" y="253536"/>
            <a:ext cx="8744372" cy="1143000"/>
          </a:xfrm>
        </p:spPr>
        <p:txBody>
          <a:bodyPr>
            <a:normAutofit/>
          </a:bodyPr>
          <a:lstStyle/>
          <a:p>
            <a:r>
              <a:rPr lang="en-US" sz="4400" dirty="0" smtClean="0"/>
              <a:t>What the portrait should include</a:t>
            </a:r>
            <a:endParaRPr lang="en-US" sz="4400" dirty="0"/>
          </a:p>
        </p:txBody>
      </p:sp>
      <p:sp>
        <p:nvSpPr>
          <p:cNvPr id="3" name="Content Placeholder 2"/>
          <p:cNvSpPr>
            <a:spLocks noGrp="1"/>
          </p:cNvSpPr>
          <p:nvPr>
            <p:ph idx="1"/>
          </p:nvPr>
        </p:nvSpPr>
        <p:spPr>
          <a:xfrm>
            <a:off x="457200" y="1646237"/>
            <a:ext cx="8229600" cy="4908828"/>
          </a:xfrm>
        </p:spPr>
        <p:txBody>
          <a:bodyPr/>
          <a:lstStyle/>
          <a:p>
            <a:r>
              <a:rPr lang="en-US" dirty="0" smtClean="0"/>
              <a:t>The subject should take up most of the paper…</a:t>
            </a:r>
            <a:r>
              <a:rPr lang="en-US" dirty="0" err="1" smtClean="0"/>
              <a:t>atleast</a:t>
            </a:r>
            <a:r>
              <a:rPr lang="en-US" dirty="0" smtClean="0"/>
              <a:t> 75%</a:t>
            </a:r>
          </a:p>
          <a:p>
            <a:r>
              <a:rPr lang="en-US" dirty="0" smtClean="0"/>
              <a:t>Portrait should be detailed, rendered realistically</a:t>
            </a:r>
          </a:p>
          <a:p>
            <a:r>
              <a:rPr lang="en-US" dirty="0" smtClean="0"/>
              <a:t>A horizon line should be created to ground your subject</a:t>
            </a:r>
          </a:p>
          <a:p>
            <a:r>
              <a:rPr lang="en-US" dirty="0" smtClean="0"/>
              <a:t>Even though the subject is the focal point, there still should be color/objects/details in the </a:t>
            </a:r>
            <a:r>
              <a:rPr lang="en-US" dirty="0" smtClean="0"/>
              <a:t>background. </a:t>
            </a:r>
            <a:endParaRPr lang="en-US" dirty="0"/>
          </a:p>
        </p:txBody>
      </p:sp>
    </p:spTree>
    <p:extLst>
      <p:ext uri="{BB962C8B-B14F-4D97-AF65-F5344CB8AC3E}">
        <p14:creationId xmlns:p14="http://schemas.microsoft.com/office/powerpoint/2010/main" val="18429517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Used</a:t>
            </a:r>
            <a:endParaRPr lang="en-US" dirty="0"/>
          </a:p>
        </p:txBody>
      </p:sp>
      <p:sp>
        <p:nvSpPr>
          <p:cNvPr id="3" name="Content Placeholder 2"/>
          <p:cNvSpPr>
            <a:spLocks noGrp="1"/>
          </p:cNvSpPr>
          <p:nvPr>
            <p:ph idx="1"/>
          </p:nvPr>
        </p:nvSpPr>
        <p:spPr/>
        <p:txBody>
          <a:bodyPr>
            <a:normAutofit/>
          </a:bodyPr>
          <a:lstStyle/>
          <a:p>
            <a:r>
              <a:rPr lang="en-US" sz="3600" dirty="0" smtClean="0"/>
              <a:t>Cardboard</a:t>
            </a:r>
          </a:p>
          <a:p>
            <a:r>
              <a:rPr lang="en-US" sz="3600" dirty="0" smtClean="0"/>
              <a:t>Water Soluble Oil Pastels</a:t>
            </a:r>
          </a:p>
          <a:p>
            <a:r>
              <a:rPr lang="en-US" sz="3600" dirty="0" smtClean="0"/>
              <a:t>Option of sharpie/pen for small details (eyes, fur texture, background, etc.)</a:t>
            </a:r>
          </a:p>
          <a:p>
            <a:r>
              <a:rPr lang="en-US" sz="3600" dirty="0" err="1" smtClean="0"/>
              <a:t>Xacto</a:t>
            </a:r>
            <a:r>
              <a:rPr lang="en-US" sz="3600" dirty="0" smtClean="0"/>
              <a:t> knives to cut/tear the top layer of cardboard</a:t>
            </a:r>
            <a:endParaRPr lang="en-US" sz="3600" dirty="0"/>
          </a:p>
        </p:txBody>
      </p:sp>
    </p:spTree>
    <p:extLst>
      <p:ext uri="{BB962C8B-B14F-4D97-AF65-F5344CB8AC3E}">
        <p14:creationId xmlns:p14="http://schemas.microsoft.com/office/powerpoint/2010/main" val="21923866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your sketch…</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Transfer the pencil outline to the cardboard. Make it large. Include some background/context. Think about strong positive and negative shapes. </a:t>
            </a:r>
            <a:endParaRPr lang="en-US" sz="3600" dirty="0" smtClean="0"/>
          </a:p>
          <a:p>
            <a:r>
              <a:rPr lang="en-US" sz="3600" dirty="0" smtClean="0"/>
              <a:t>VERY CAREFULLY cut on the outline (silhouette) with the X-</a:t>
            </a:r>
            <a:r>
              <a:rPr lang="en-US" sz="3600" dirty="0" err="1" smtClean="0"/>
              <a:t>acto</a:t>
            </a:r>
            <a:r>
              <a:rPr lang="en-US" sz="3600" dirty="0" smtClean="0"/>
              <a:t> knife. Peel away the cardboard in the negative spaces. Create textures and visual interest in the background.   </a:t>
            </a:r>
            <a:endParaRPr lang="en-US" sz="3600" dirty="0" smtClean="0"/>
          </a:p>
          <a:p>
            <a:pPr marL="0" indent="0">
              <a:buNone/>
            </a:pPr>
            <a:endParaRPr lang="en-US" dirty="0"/>
          </a:p>
        </p:txBody>
      </p:sp>
    </p:spTree>
    <p:extLst>
      <p:ext uri="{BB962C8B-B14F-4D97-AF65-F5344CB8AC3E}">
        <p14:creationId xmlns:p14="http://schemas.microsoft.com/office/powerpoint/2010/main" val="8271743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174</TotalTime>
  <Words>575</Words>
  <Application>Microsoft Macintosh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Animal Portraits </vt:lpstr>
      <vt:lpstr>Set Up</vt:lpstr>
      <vt:lpstr>What is a portrait?</vt:lpstr>
      <vt:lpstr>PowerPoint Presentation</vt:lpstr>
      <vt:lpstr>PowerPoint Presentation</vt:lpstr>
      <vt:lpstr>PowerPoint Presentation</vt:lpstr>
      <vt:lpstr>What the portrait should include</vt:lpstr>
      <vt:lpstr>Materials Used</vt:lpstr>
      <vt:lpstr>Transferring your sketch…</vt:lpstr>
      <vt:lpstr>Creating Value and Form</vt:lpstr>
      <vt:lpstr>What Am I Looking For?</vt:lpstr>
      <vt:lpstr>PowerPoint Presentation</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Portraits </dc:title>
  <dc:creator>LHS Art</dc:creator>
  <cp:lastModifiedBy>LHS Art 2</cp:lastModifiedBy>
  <cp:revision>9</cp:revision>
  <dcterms:created xsi:type="dcterms:W3CDTF">2015-09-14T17:12:39Z</dcterms:created>
  <dcterms:modified xsi:type="dcterms:W3CDTF">2015-09-15T18:00:48Z</dcterms:modified>
</cp:coreProperties>
</file>