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5" r:id="rId10"/>
    <p:sldId id="264"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18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3/2/16</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3/2/16</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3/2/16</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3/2/16</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3/2/16</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3/2/16</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3/2/16</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3/2/16</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3/2/16</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3/2/16</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3/2/16</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3/2/16</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711440" cy="1472184"/>
          </a:xfrm>
        </p:spPr>
        <p:txBody>
          <a:bodyPr/>
          <a:lstStyle/>
          <a:p>
            <a:r>
              <a:rPr lang="en-US" dirty="0" smtClean="0"/>
              <a:t>Mini Sculpture Series</a:t>
            </a:r>
            <a:br>
              <a:rPr lang="en-US" dirty="0" smtClean="0"/>
            </a:br>
            <a:r>
              <a:rPr lang="en-US" dirty="0" err="1" smtClean="0"/>
              <a:t>Fimo</a:t>
            </a:r>
            <a:r>
              <a:rPr lang="en-US" dirty="0" smtClean="0"/>
              <a:t> Clay</a:t>
            </a:r>
            <a:endParaRPr lang="en-US" dirty="0"/>
          </a:p>
        </p:txBody>
      </p:sp>
      <p:sp>
        <p:nvSpPr>
          <p:cNvPr id="3" name="Subtitle 2"/>
          <p:cNvSpPr>
            <a:spLocks noGrp="1"/>
          </p:cNvSpPr>
          <p:nvPr>
            <p:ph type="subTitle" idx="1"/>
          </p:nvPr>
        </p:nvSpPr>
        <p:spPr/>
        <p:txBody>
          <a:bodyPr/>
          <a:lstStyle/>
          <a:p>
            <a:r>
              <a:rPr lang="en-US" dirty="0" smtClean="0"/>
              <a:t>Art 2</a:t>
            </a:r>
            <a:endParaRPr lang="en-US" dirty="0"/>
          </a:p>
        </p:txBody>
      </p:sp>
      <p:pic>
        <p:nvPicPr>
          <p:cNvPr id="5" name="Picture 4" descr="cover__57309.1385165820.1280.1280.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86121" y="1486490"/>
            <a:ext cx="3801417" cy="4906410"/>
          </a:xfrm>
          <a:prstGeom prst="rect">
            <a:avLst/>
          </a:prstGeom>
        </p:spPr>
      </p:pic>
    </p:spTree>
    <p:extLst>
      <p:ext uri="{BB962C8B-B14F-4D97-AF65-F5344CB8AC3E}">
        <p14:creationId xmlns:p14="http://schemas.microsoft.com/office/powerpoint/2010/main" val="3813797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up/Procedure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Come up with your theme</a:t>
            </a:r>
          </a:p>
          <a:p>
            <a:r>
              <a:rPr lang="en-US" dirty="0" smtClean="0"/>
              <a:t>List the ten objects you will make</a:t>
            </a:r>
          </a:p>
          <a:p>
            <a:r>
              <a:rPr lang="en-US" dirty="0" smtClean="0"/>
              <a:t>Sketch all ten and annotate your sketch (how will you create each one?)</a:t>
            </a:r>
          </a:p>
          <a:p>
            <a:r>
              <a:rPr lang="en-US" dirty="0" smtClean="0"/>
              <a:t>When you’re ready, start creating! Try to make two pieces per class. </a:t>
            </a:r>
          </a:p>
          <a:p>
            <a:r>
              <a:rPr lang="en-US" dirty="0" smtClean="0"/>
              <a:t>Remember, you need ten pieces total. Each piece needs to be smaller than one square inch (that’s about the size of dice or smaller)</a:t>
            </a:r>
          </a:p>
          <a:p>
            <a:r>
              <a:rPr lang="en-US" dirty="0" smtClean="0"/>
              <a:t>You also need to create a base/display for your pieces. This does not have to be made out of </a:t>
            </a:r>
            <a:r>
              <a:rPr lang="en-US" dirty="0" err="1" smtClean="0"/>
              <a:t>Sculpey</a:t>
            </a:r>
            <a:r>
              <a:rPr lang="en-US" dirty="0" smtClean="0"/>
              <a:t> (be creative!) </a:t>
            </a:r>
          </a:p>
          <a:p>
            <a:endParaRPr lang="en-US" dirty="0"/>
          </a:p>
        </p:txBody>
      </p:sp>
    </p:spTree>
    <p:extLst>
      <p:ext uri="{BB962C8B-B14F-4D97-AF65-F5344CB8AC3E}">
        <p14:creationId xmlns:p14="http://schemas.microsoft.com/office/powerpoint/2010/main" val="1807550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Examples</a:t>
            </a:r>
            <a:endParaRPr lang="en-US" dirty="0"/>
          </a:p>
        </p:txBody>
      </p:sp>
      <p:pic>
        <p:nvPicPr>
          <p:cNvPr id="4" name="Content Placeholder 3" descr="DSCN0163.JP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673818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DSCN0167.JP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a:xfrm rot="5400000">
            <a:off x="2204377" y="1496660"/>
            <a:ext cx="5710033" cy="3655813"/>
          </a:xfrm>
        </p:spPr>
      </p:pic>
    </p:spTree>
    <p:extLst>
      <p:ext uri="{BB962C8B-B14F-4D97-AF65-F5344CB8AC3E}">
        <p14:creationId xmlns:p14="http://schemas.microsoft.com/office/powerpoint/2010/main" val="378491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166.JP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936357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Examples</a:t>
            </a:r>
            <a:endParaRPr lang="en-US" dirty="0"/>
          </a:p>
        </p:txBody>
      </p:sp>
      <p:pic>
        <p:nvPicPr>
          <p:cNvPr id="4" name="Content Placeholder 3" descr="il_570xN.451907984_o7uo.jp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156147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F9085.JP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088627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ulus-mini-figurines-in-polymer-clay-21768815.jp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00573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759801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 Information</a:t>
            </a:r>
            <a:endParaRPr lang="en-US" dirty="0"/>
          </a:p>
        </p:txBody>
      </p:sp>
      <p:sp>
        <p:nvSpPr>
          <p:cNvPr id="3" name="Content Placeholder 2"/>
          <p:cNvSpPr>
            <a:spLocks noGrp="1"/>
          </p:cNvSpPr>
          <p:nvPr>
            <p:ph idx="1"/>
          </p:nvPr>
        </p:nvSpPr>
        <p:spPr/>
        <p:txBody>
          <a:bodyPr/>
          <a:lstStyle/>
          <a:p>
            <a:r>
              <a:rPr lang="en-US" dirty="0" smtClean="0"/>
              <a:t>This project is due ________</a:t>
            </a:r>
          </a:p>
          <a:p>
            <a:r>
              <a:rPr lang="en-US" dirty="0" smtClean="0"/>
              <a:t>It will be the first major assignment to go on Q4. </a:t>
            </a:r>
            <a:endParaRPr lang="en-US" dirty="0"/>
          </a:p>
        </p:txBody>
      </p:sp>
    </p:spTree>
    <p:extLst>
      <p:ext uri="{BB962C8B-B14F-4D97-AF65-F5344CB8AC3E}">
        <p14:creationId xmlns:p14="http://schemas.microsoft.com/office/powerpoint/2010/main" val="512620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will create a series of miniatures using </a:t>
            </a:r>
            <a:r>
              <a:rPr lang="en-US" dirty="0" err="1" smtClean="0"/>
              <a:t>Fimo</a:t>
            </a:r>
            <a:r>
              <a:rPr lang="en-US" dirty="0" smtClean="0"/>
              <a:t> clay (“</a:t>
            </a:r>
            <a:r>
              <a:rPr lang="en-US" dirty="0" err="1" smtClean="0"/>
              <a:t>Sculpey</a:t>
            </a:r>
            <a:r>
              <a:rPr lang="en-US" dirty="0" smtClean="0"/>
              <a:t>”) </a:t>
            </a:r>
          </a:p>
          <a:p>
            <a:r>
              <a:rPr lang="en-US" dirty="0" smtClean="0"/>
              <a:t>You will have ten different pieces in your series. </a:t>
            </a:r>
          </a:p>
          <a:p>
            <a:r>
              <a:rPr lang="en-US" dirty="0" smtClean="0"/>
              <a:t>You series will be a theme (candy, animals etc.)</a:t>
            </a:r>
          </a:p>
          <a:p>
            <a:r>
              <a:rPr lang="en-US" dirty="0" smtClean="0"/>
              <a:t>Each piece will be smaller than one square inch</a:t>
            </a:r>
          </a:p>
          <a:p>
            <a:r>
              <a:rPr lang="en-US" dirty="0" smtClean="0"/>
              <a:t>You will create a base/setting to arrange your miniatures that goes with their theme</a:t>
            </a:r>
            <a:endParaRPr lang="en-US" dirty="0"/>
          </a:p>
        </p:txBody>
      </p:sp>
    </p:spTree>
    <p:extLst>
      <p:ext uri="{BB962C8B-B14F-4D97-AF65-F5344CB8AC3E}">
        <p14:creationId xmlns:p14="http://schemas.microsoft.com/office/powerpoint/2010/main" val="365787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Fimo</a:t>
            </a:r>
            <a:r>
              <a:rPr lang="en-US" dirty="0" smtClean="0"/>
              <a:t> Clay?</a:t>
            </a:r>
            <a:endParaRPr lang="en-US" dirty="0"/>
          </a:p>
        </p:txBody>
      </p:sp>
      <p:sp>
        <p:nvSpPr>
          <p:cNvPr id="3" name="Content Placeholder 2"/>
          <p:cNvSpPr>
            <a:spLocks noGrp="1"/>
          </p:cNvSpPr>
          <p:nvPr>
            <p:ph idx="1"/>
          </p:nvPr>
        </p:nvSpPr>
        <p:spPr/>
        <p:txBody>
          <a:bodyPr/>
          <a:lstStyle/>
          <a:p>
            <a:r>
              <a:rPr lang="en-US" dirty="0" err="1" smtClean="0"/>
              <a:t>Fimo</a:t>
            </a:r>
            <a:r>
              <a:rPr lang="en-US" dirty="0" smtClean="0"/>
              <a:t> clay is polymer-based (sort of plastic-like). The brand name we’re using is “</a:t>
            </a:r>
            <a:r>
              <a:rPr lang="en-US" dirty="0" err="1" smtClean="0"/>
              <a:t>Sculpey</a:t>
            </a:r>
            <a:r>
              <a:rPr lang="en-US" dirty="0" smtClean="0"/>
              <a:t>.” </a:t>
            </a:r>
          </a:p>
          <a:p>
            <a:r>
              <a:rPr lang="en-US" dirty="0" err="1" smtClean="0"/>
              <a:t>Fimo</a:t>
            </a:r>
            <a:r>
              <a:rPr lang="en-US" dirty="0" smtClean="0"/>
              <a:t> clay stays workable until it is baked, then it hardens.</a:t>
            </a:r>
          </a:p>
          <a:p>
            <a:r>
              <a:rPr lang="en-US" dirty="0" err="1" smtClean="0"/>
              <a:t>Fimo</a:t>
            </a:r>
            <a:r>
              <a:rPr lang="en-US" dirty="0" smtClean="0"/>
              <a:t> can be baked in a regular oven or toaster oven. </a:t>
            </a:r>
          </a:p>
          <a:p>
            <a:r>
              <a:rPr lang="en-US" dirty="0" err="1" smtClean="0"/>
              <a:t>Fimo</a:t>
            </a:r>
            <a:r>
              <a:rPr lang="en-US" dirty="0" smtClean="0"/>
              <a:t> clay is versatile and fun to work with!</a:t>
            </a:r>
          </a:p>
          <a:p>
            <a:pPr marL="82296" indent="0">
              <a:buNone/>
            </a:pPr>
            <a:endParaRPr lang="en-US" dirty="0" smtClean="0"/>
          </a:p>
          <a:p>
            <a:endParaRPr lang="en-US" dirty="0"/>
          </a:p>
        </p:txBody>
      </p:sp>
    </p:spTree>
    <p:extLst>
      <p:ext uri="{BB962C8B-B14F-4D97-AF65-F5344CB8AC3E}">
        <p14:creationId xmlns:p14="http://schemas.microsoft.com/office/powerpoint/2010/main" val="2679983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Fimo</a:t>
            </a:r>
            <a:r>
              <a:rPr lang="en-US" dirty="0" smtClean="0"/>
              <a:t> Clay Techniques, Tips and Tricks: Working with the Clay</a:t>
            </a:r>
            <a:endParaRPr lang="en-US" dirty="0"/>
          </a:p>
        </p:txBody>
      </p:sp>
      <p:sp>
        <p:nvSpPr>
          <p:cNvPr id="3" name="Content Placeholder 2"/>
          <p:cNvSpPr>
            <a:spLocks noGrp="1"/>
          </p:cNvSpPr>
          <p:nvPr>
            <p:ph idx="1"/>
          </p:nvPr>
        </p:nvSpPr>
        <p:spPr>
          <a:xfrm>
            <a:off x="1435608" y="1735183"/>
            <a:ext cx="7498080" cy="5670651"/>
          </a:xfrm>
        </p:spPr>
        <p:txBody>
          <a:bodyPr>
            <a:normAutofit fontScale="70000" lnSpcReduction="20000"/>
          </a:bodyPr>
          <a:lstStyle/>
          <a:p>
            <a:pPr marL="82296" indent="0">
              <a:buNone/>
            </a:pPr>
            <a:r>
              <a:rPr lang="en-US" dirty="0" smtClean="0"/>
              <a:t>*You need less clay than you think you do! </a:t>
            </a:r>
          </a:p>
          <a:p>
            <a:pPr marL="82296" indent="0">
              <a:buNone/>
            </a:pPr>
            <a:r>
              <a:rPr lang="en-US" dirty="0" smtClean="0"/>
              <a:t>*Work on a clean surface (I like to put a piece of paper on my desk)</a:t>
            </a:r>
          </a:p>
          <a:p>
            <a:pPr marL="82296" indent="0">
              <a:buNone/>
            </a:pPr>
            <a:r>
              <a:rPr lang="en-US" dirty="0" smtClean="0"/>
              <a:t>*Warm the clay by kneading it in your hands for a minute or two so it becomes workable.</a:t>
            </a:r>
          </a:p>
          <a:p>
            <a:pPr marL="82296" indent="0">
              <a:buNone/>
            </a:pPr>
            <a:r>
              <a:rPr lang="en-US" dirty="0" smtClean="0"/>
              <a:t>*Tools (think small): palette knife, needle tool, toothpicks although your major tools are going to be your fingers! </a:t>
            </a:r>
          </a:p>
          <a:p>
            <a:pPr marL="82296" indent="0">
              <a:buNone/>
            </a:pPr>
            <a:r>
              <a:rPr lang="en-US" dirty="0" smtClean="0"/>
              <a:t>*When attaching two pieces together, they stick better when they’re warm. Score pieces by making dots with a needle tool or toothpick (especially large pieces and fragile limbs) and roll the toothpick through the crease to smooth them together.</a:t>
            </a:r>
          </a:p>
          <a:p>
            <a:pPr marL="82296" indent="0">
              <a:buNone/>
            </a:pPr>
            <a:r>
              <a:rPr lang="en-US" dirty="0" smtClean="0"/>
              <a:t>*You might be able to get away with not scoring tiny pieces, but make sure you press them on well. </a:t>
            </a:r>
          </a:p>
          <a:p>
            <a:pPr marL="82296" indent="0">
              <a:buNone/>
            </a:pPr>
            <a:r>
              <a:rPr lang="en-US" dirty="0" smtClean="0"/>
              <a:t>*The clay shouldn’t be too thick, otherwise it might fall apart. </a:t>
            </a:r>
          </a:p>
        </p:txBody>
      </p:sp>
    </p:spTree>
    <p:extLst>
      <p:ext uri="{BB962C8B-B14F-4D97-AF65-F5344CB8AC3E}">
        <p14:creationId xmlns:p14="http://schemas.microsoft.com/office/powerpoint/2010/main" val="2190061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Fimo</a:t>
            </a:r>
            <a:r>
              <a:rPr lang="en-US" dirty="0"/>
              <a:t> Clay Techniques, Tips and Tricks: </a:t>
            </a:r>
            <a:r>
              <a:rPr lang="en-US" dirty="0" smtClean="0"/>
              <a:t>Color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 can use the colors straight off the block or mix them</a:t>
            </a:r>
          </a:p>
          <a:p>
            <a:r>
              <a:rPr lang="en-US" dirty="0" smtClean="0"/>
              <a:t>To mix colors remember how to mix paint. Select two or more colors and mash them together, pick them apart and repeat. The kneading will mix the two colors into one new one. </a:t>
            </a:r>
          </a:p>
          <a:p>
            <a:r>
              <a:rPr lang="en-US" dirty="0" smtClean="0"/>
              <a:t>You can also create a “swirl” or “marble” effect by stopping the kneading before the colors mix fully. </a:t>
            </a:r>
          </a:p>
          <a:p>
            <a:r>
              <a:rPr lang="en-US" dirty="0" smtClean="0"/>
              <a:t>You can create patterned effects by beginning with a base color, then taking smaller pieces of another color and sticking it on. </a:t>
            </a:r>
            <a:endParaRPr lang="en-US" dirty="0"/>
          </a:p>
        </p:txBody>
      </p:sp>
    </p:spTree>
    <p:extLst>
      <p:ext uri="{BB962C8B-B14F-4D97-AF65-F5344CB8AC3E}">
        <p14:creationId xmlns:p14="http://schemas.microsoft.com/office/powerpoint/2010/main" val="329066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Fimo</a:t>
            </a:r>
            <a:r>
              <a:rPr lang="en-US" dirty="0"/>
              <a:t> Clay Techniques, Tips and </a:t>
            </a:r>
            <a:r>
              <a:rPr lang="en-US" dirty="0" smtClean="0"/>
              <a:t>Tricks: Texture and Detail</a:t>
            </a:r>
            <a:endParaRPr lang="en-US" dirty="0"/>
          </a:p>
        </p:txBody>
      </p:sp>
      <p:sp>
        <p:nvSpPr>
          <p:cNvPr id="3" name="Content Placeholder 2"/>
          <p:cNvSpPr>
            <a:spLocks noGrp="1"/>
          </p:cNvSpPr>
          <p:nvPr>
            <p:ph idx="1"/>
          </p:nvPr>
        </p:nvSpPr>
        <p:spPr/>
        <p:txBody>
          <a:bodyPr>
            <a:normAutofit lnSpcReduction="10000"/>
          </a:bodyPr>
          <a:lstStyle/>
          <a:p>
            <a:r>
              <a:rPr lang="en-US" dirty="0" smtClean="0"/>
              <a:t>You can create detail/texture additively or </a:t>
            </a:r>
            <a:r>
              <a:rPr lang="en-US" dirty="0" err="1" smtClean="0"/>
              <a:t>subtractively</a:t>
            </a:r>
            <a:r>
              <a:rPr lang="en-US" dirty="0" smtClean="0"/>
              <a:t>. </a:t>
            </a:r>
          </a:p>
          <a:p>
            <a:r>
              <a:rPr lang="en-US" u="sng" dirty="0" smtClean="0"/>
              <a:t>Additive</a:t>
            </a:r>
            <a:r>
              <a:rPr lang="en-US" dirty="0" smtClean="0"/>
              <a:t>- creating smaller pieces and adding on to the sculpture</a:t>
            </a:r>
          </a:p>
          <a:p>
            <a:r>
              <a:rPr lang="en-US" u="sng" dirty="0" smtClean="0"/>
              <a:t>Subtractive</a:t>
            </a:r>
            <a:r>
              <a:rPr lang="en-US" dirty="0" smtClean="0"/>
              <a:t>- carving or impressing into the clay to create texture/detail </a:t>
            </a:r>
          </a:p>
          <a:p>
            <a:r>
              <a:rPr lang="en-US" dirty="0" smtClean="0"/>
              <a:t>If the detail sits on the surface, press it in firmly. </a:t>
            </a:r>
          </a:p>
          <a:p>
            <a:r>
              <a:rPr lang="en-US" dirty="0" smtClean="0"/>
              <a:t>If the detail is more free-floating, score it so it sticks, but don’t press it down. </a:t>
            </a:r>
          </a:p>
          <a:p>
            <a:endParaRPr lang="en-US" dirty="0"/>
          </a:p>
        </p:txBody>
      </p:sp>
    </p:spTree>
    <p:extLst>
      <p:ext uri="{BB962C8B-B14F-4D97-AF65-F5344CB8AC3E}">
        <p14:creationId xmlns:p14="http://schemas.microsoft.com/office/powerpoint/2010/main" val="1396184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Slice Technique</a:t>
            </a:r>
            <a:endParaRPr lang="en-US" dirty="0"/>
          </a:p>
        </p:txBody>
      </p:sp>
      <p:pic>
        <p:nvPicPr>
          <p:cNvPr id="4" name="Content Placeholder 3" descr="Polymer-Clay-Fruit-Canes-USA-Miniature-Food-Supplies-Nail-Art-Craft-Supplies.jpg"/>
          <p:cNvPicPr>
            <a:picLocks noGrp="1" noChangeAspect="1"/>
          </p:cNvPicPr>
          <p:nvPr>
            <p:ph idx="1"/>
          </p:nvPr>
        </p:nvPicPr>
        <p:blipFill>
          <a:blip r:embed="rId2" cstate="email">
            <a:extLst>
              <a:ext uri="{28A0092B-C50C-407E-A947-70E740481C1C}">
                <a14:useLocalDpi xmlns:a14="http://schemas.microsoft.com/office/drawing/2010/main"/>
              </a:ext>
            </a:extLst>
          </a:blip>
          <a:srcRect t="-25063" b="-25063"/>
          <a:stretch>
            <a:fillRect/>
          </a:stretch>
        </p:blipFill>
        <p:spPr>
          <a:xfrm>
            <a:off x="1435608" y="2306448"/>
            <a:ext cx="7498080" cy="4800600"/>
          </a:xfrm>
        </p:spPr>
      </p:pic>
      <p:sp>
        <p:nvSpPr>
          <p:cNvPr id="5" name="TextBox 4"/>
          <p:cNvSpPr txBox="1"/>
          <p:nvPr/>
        </p:nvSpPr>
        <p:spPr>
          <a:xfrm>
            <a:off x="1435608" y="1417638"/>
            <a:ext cx="5128398" cy="923330"/>
          </a:xfrm>
          <a:prstGeom prst="rect">
            <a:avLst/>
          </a:prstGeom>
          <a:noFill/>
        </p:spPr>
        <p:txBody>
          <a:bodyPr wrap="square" rtlCol="0">
            <a:spAutoFit/>
          </a:bodyPr>
          <a:lstStyle/>
          <a:p>
            <a:r>
              <a:rPr lang="en-US" dirty="0" smtClean="0"/>
              <a:t>Coils/long thin slabs of color are rolled into a tube then sliced. The flat pieces created have a design on them (like sushi or slice and bake cookies)</a:t>
            </a:r>
            <a:endParaRPr lang="en-US" dirty="0"/>
          </a:p>
        </p:txBody>
      </p:sp>
    </p:spTree>
    <p:extLst>
      <p:ext uri="{BB962C8B-B14F-4D97-AF65-F5344CB8AC3E}">
        <p14:creationId xmlns:p14="http://schemas.microsoft.com/office/powerpoint/2010/main" val="175098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Stuff</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Make sure your hands and work surface are clean so you don’t taint your colors</a:t>
            </a:r>
          </a:p>
          <a:p>
            <a:r>
              <a:rPr lang="en-US" dirty="0" smtClean="0"/>
              <a:t>Sometimes, its easier to attach tiny things with a tool instead of your fingers (you may have more dexterity this way)</a:t>
            </a:r>
          </a:p>
          <a:p>
            <a:r>
              <a:rPr lang="en-US" dirty="0" smtClean="0"/>
              <a:t>Smooth your surfaces (I don’t want to see fingerprints). You can create a shiny surface with clear nail polish once the sculpture has been baked.</a:t>
            </a:r>
          </a:p>
          <a:p>
            <a:r>
              <a:rPr lang="en-US" dirty="0" smtClean="0"/>
              <a:t>Very fine details can be drawn on the baked sculpture with a Sharpie marker or painted in. </a:t>
            </a:r>
          </a:p>
          <a:p>
            <a:r>
              <a:rPr lang="en-US" dirty="0" smtClean="0"/>
              <a:t>Not sure how to proceed? Google “</a:t>
            </a:r>
            <a:r>
              <a:rPr lang="en-US" dirty="0" err="1" smtClean="0"/>
              <a:t>Fimo</a:t>
            </a:r>
            <a:r>
              <a:rPr lang="en-US" dirty="0" smtClean="0"/>
              <a:t>/</a:t>
            </a:r>
            <a:r>
              <a:rPr lang="en-US" dirty="0" err="1" smtClean="0"/>
              <a:t>Sculpey</a:t>
            </a:r>
            <a:r>
              <a:rPr lang="en-US" dirty="0" smtClean="0"/>
              <a:t> __________ tutorial” </a:t>
            </a:r>
          </a:p>
          <a:p>
            <a:endParaRPr lang="en-US" dirty="0" smtClean="0"/>
          </a:p>
          <a:p>
            <a:endParaRPr lang="en-US" dirty="0"/>
          </a:p>
        </p:txBody>
      </p:sp>
    </p:spTree>
    <p:extLst>
      <p:ext uri="{BB962C8B-B14F-4D97-AF65-F5344CB8AC3E}">
        <p14:creationId xmlns:p14="http://schemas.microsoft.com/office/powerpoint/2010/main" val="4203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p:txBody>
          <a:bodyPr/>
          <a:lstStyle/>
          <a:p>
            <a:r>
              <a:rPr lang="en-US" dirty="0" smtClean="0"/>
              <a:t>Save scraps in the scrap box. These little pieces might be great for someone else’s detail work! </a:t>
            </a:r>
          </a:p>
          <a:p>
            <a:r>
              <a:rPr lang="en-US" dirty="0" smtClean="0"/>
              <a:t>Take less new clay than you think you need. It goes a long way. </a:t>
            </a:r>
          </a:p>
          <a:p>
            <a:r>
              <a:rPr lang="en-US" dirty="0" smtClean="0"/>
              <a:t>Store work-in progress in your Tupperware container. </a:t>
            </a:r>
            <a:endParaRPr lang="en-US" dirty="0"/>
          </a:p>
        </p:txBody>
      </p:sp>
    </p:spTree>
    <p:extLst>
      <p:ext uri="{BB962C8B-B14F-4D97-AF65-F5344CB8AC3E}">
        <p14:creationId xmlns:p14="http://schemas.microsoft.com/office/powerpoint/2010/main" val="9793070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57</TotalTime>
  <Words>798</Words>
  <Application>Microsoft Macintosh PowerPoint</Application>
  <PresentationFormat>On-screen Show (4:3)</PresentationFormat>
  <Paragraphs>56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Mini Sculpture Series Fimo Clay</vt:lpstr>
      <vt:lpstr>You will…</vt:lpstr>
      <vt:lpstr>What is Fimo Clay?</vt:lpstr>
      <vt:lpstr>Fimo Clay Techniques, Tips and Tricks: Working with the Clay</vt:lpstr>
      <vt:lpstr>Fimo Clay Techniques, Tips and Tricks: Color</vt:lpstr>
      <vt:lpstr>Fimo Clay Techniques, Tips and Tricks: Texture and Detail</vt:lpstr>
      <vt:lpstr>Slice Technique</vt:lpstr>
      <vt:lpstr>Other Stuff</vt:lpstr>
      <vt:lpstr>Logistics</vt:lpstr>
      <vt:lpstr>Set up/Procedure</vt:lpstr>
      <vt:lpstr>Student Examples</vt:lpstr>
      <vt:lpstr>PowerPoint Presentation</vt:lpstr>
      <vt:lpstr>PowerPoint Presentation</vt:lpstr>
      <vt:lpstr>Online Examples</vt:lpstr>
      <vt:lpstr>PowerPoint Presentation</vt:lpstr>
      <vt:lpstr>PowerPoint Presentation</vt:lpstr>
      <vt:lpstr>PowerPoint Presentation</vt:lpstr>
      <vt:lpstr>Due Date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 Sculpture Series Fimo Clay</dc:title>
  <dc:creator>LHS Art 2</dc:creator>
  <cp:lastModifiedBy>LHS Art 2</cp:lastModifiedBy>
  <cp:revision>6</cp:revision>
  <dcterms:created xsi:type="dcterms:W3CDTF">2016-03-02T15:36:06Z</dcterms:created>
  <dcterms:modified xsi:type="dcterms:W3CDTF">2016-03-02T16:33:56Z</dcterms:modified>
</cp:coreProperties>
</file>