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74" r:id="rId14"/>
    <p:sldId id="272" r:id="rId15"/>
    <p:sldId id="269" r:id="rId16"/>
    <p:sldId id="268" r:id="rId17"/>
    <p:sldId id="270" r:id="rId18"/>
    <p:sldId id="271" r:id="rId19"/>
    <p:sldId id="27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1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3124200"/>
            <a:ext cx="6477000" cy="1914144"/>
          </a:xfrm>
        </p:spPr>
        <p:txBody>
          <a:bodyPr vert="horz" lIns="45720" tIns="0" rIns="45720" bIns="0" rtlCol="0" anchor="b" anchorCtr="0">
            <a:noAutofit/>
          </a:bodyPr>
          <a:lstStyle>
            <a:lvl1pPr algn="l" defTabSz="914400" rtl="0" eaLnBrk="1" latinLnBrk="0" hangingPunct="1">
              <a:lnSpc>
                <a:spcPts val="5000"/>
              </a:lnSpc>
              <a:spcBef>
                <a:spcPct val="0"/>
              </a:spcBef>
              <a:buNone/>
              <a:defRPr sz="4600" kern="1200">
                <a:solidFill>
                  <a:schemeClr val="tx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2209800" y="5056632"/>
            <a:ext cx="6477000" cy="1174088"/>
          </a:xfrm>
        </p:spPr>
        <p:txBody>
          <a:bodyPr vert="horz" lIns="91440" tIns="0" rIns="45720" bIns="0" rtlCol="0">
            <a:normAutofit/>
          </a:bodyPr>
          <a:lstStyle>
            <a:lvl1pPr marL="0" indent="0" algn="l" defTabSz="914400" rtl="0" eaLnBrk="1" latinLnBrk="0" hangingPunct="1">
              <a:lnSpc>
                <a:spcPts val="2600"/>
              </a:lnSpc>
              <a:spcBef>
                <a:spcPts val="0"/>
              </a:spcBef>
              <a:buSzPct val="90000"/>
              <a:buFontTx/>
              <a:buNone/>
              <a:defRPr sz="2200" kern="1200">
                <a:solidFill>
                  <a:schemeClr val="tx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57200" y="6300216"/>
            <a:ext cx="19842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fld id="{2DF66AD8-BC4A-4004-9882-414398D930CA}" type="datetimeFigureOut">
              <a:rPr lang="en-US" smtClean="0"/>
              <a:t>4/1/16</a:t>
            </a:fld>
            <a:endParaRPr lang="en-US"/>
          </a:p>
        </p:txBody>
      </p:sp>
      <p:sp>
        <p:nvSpPr>
          <p:cNvPr id="5" name="Footer Placeholder 4"/>
          <p:cNvSpPr>
            <a:spLocks noGrp="1"/>
          </p:cNvSpPr>
          <p:nvPr>
            <p:ph type="ftr" sz="quarter" idx="11"/>
          </p:nvPr>
        </p:nvSpPr>
        <p:spPr>
          <a:xfrm>
            <a:off x="3959352" y="6300216"/>
            <a:ext cx="3813048" cy="274320"/>
          </a:xfrm>
        </p:spPr>
        <p:txBody>
          <a:bodyPr vert="horz" lIns="91440" tIns="45720" rIns="91440" bIns="45720" rtlCol="0" anchor="ctr"/>
          <a:lstStyle>
            <a:lvl1pPr marL="0" algn="l" defTabSz="914400" rtl="0" eaLnBrk="1" latinLnBrk="0" hangingPunct="1">
              <a:defRPr sz="1100" kern="1200">
                <a:solidFill>
                  <a:schemeClr val="tx1"/>
                </a:solidFill>
                <a:latin typeface="Rockwell" pitchFamily="18" charset="0"/>
                <a:ea typeface="+mn-ea"/>
                <a:cs typeface="+mn-cs"/>
              </a:defRPr>
            </a:lvl1pPr>
          </a:lstStyle>
          <a:p>
            <a:endParaRPr lang="en-US"/>
          </a:p>
        </p:txBody>
      </p:sp>
      <p:sp>
        <p:nvSpPr>
          <p:cNvPr id="6" name="Slide Number Placeholder 5"/>
          <p:cNvSpPr>
            <a:spLocks noGrp="1"/>
          </p:cNvSpPr>
          <p:nvPr>
            <p:ph type="sldNum" sz="quarter" idx="12"/>
          </p:nvPr>
        </p:nvSpPr>
        <p:spPr>
          <a:xfrm>
            <a:off x="8275320" y="6300216"/>
            <a:ext cx="685800" cy="274320"/>
          </a:xfrm>
        </p:spPr>
        <p:txBody>
          <a:bodyPr vert="horz" lIns="91440" tIns="45720" rIns="91440" bIns="45720" rtlCol="0" anchor="ctr"/>
          <a:lstStyle>
            <a:lvl1pPr marL="0" algn="r" defTabSz="914400" rtl="0" eaLnBrk="1" latinLnBrk="0" hangingPunct="1">
              <a:defRPr sz="1100" kern="1200">
                <a:solidFill>
                  <a:schemeClr val="tx1"/>
                </a:solidFill>
                <a:latin typeface="Rockwell" pitchFamily="18" charset="0"/>
                <a:ea typeface="+mn-ea"/>
                <a:cs typeface="+mn-cs"/>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tabLst/>
              <a:defRPr sz="1800"/>
            </a:lvl6pPr>
            <a:lvl7pPr marL="2290763" indent="-344488">
              <a:tabLst/>
              <a:defRPr sz="1800"/>
            </a:lvl7pPr>
            <a:lvl8pPr marL="2290763" indent="-344488">
              <a:tabLst/>
              <a:defRPr sz="1800"/>
            </a:lvl8pPr>
            <a:lvl9pPr marL="2290763" indent="-344488">
              <a:tabLst/>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645152" y="1735138"/>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645152" y="3870960"/>
            <a:ext cx="3566160" cy="1920240"/>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DF66AD8-BC4A-4004-9882-414398D930CA}" type="datetimeFigureOut">
              <a:rPr lang="en-US" smtClean="0"/>
              <a:t>4/1/16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F66AD8-BC4A-4004-9882-414398D930CA}" type="datetimeFigureOut">
              <a:rPr lang="en-US" smtClean="0"/>
              <a:t>4/1/16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1690048"/>
            <a:ext cx="3563938" cy="1162050"/>
          </a:xfrm>
        </p:spPr>
        <p:txBody>
          <a:bodyPr tIns="0" bIns="0" anchor="b"/>
          <a:lstStyle>
            <a:lvl1pPr algn="l">
              <a:lnSpc>
                <a:spcPts val="4600"/>
              </a:lnSpc>
              <a:defRPr sz="4200" b="1"/>
            </a:lvl1pPr>
          </a:lstStyle>
          <a:p>
            <a:r>
              <a:rPr lang="en-US" smtClean="0"/>
              <a:t>Click to edit Master title style</a:t>
            </a:r>
            <a:endParaRPr/>
          </a:p>
        </p:txBody>
      </p:sp>
      <p:sp>
        <p:nvSpPr>
          <p:cNvPr id="3" name="Content Placeholder 2"/>
          <p:cNvSpPr>
            <a:spLocks noGrp="1"/>
          </p:cNvSpPr>
          <p:nvPr>
            <p:ph idx="1"/>
          </p:nvPr>
        </p:nvSpPr>
        <p:spPr>
          <a:xfrm>
            <a:off x="4667250" y="368490"/>
            <a:ext cx="3566160" cy="5627498"/>
          </a:xfrm>
        </p:spPr>
        <p:txBody>
          <a:bodyPr/>
          <a:lstStyle>
            <a:lvl1pPr>
              <a:defRPr sz="2200"/>
            </a:lvl1pPr>
            <a:lvl2pPr>
              <a:defRPr sz="2000"/>
            </a:lvl2pPr>
            <a:lvl3pPr>
              <a:defRPr sz="1800"/>
            </a:lvl3pPr>
            <a:lvl4pPr>
              <a:defRPr sz="1800"/>
            </a:lvl4pPr>
            <a:lvl5pPr>
              <a:defRPr sz="1800"/>
            </a:lvl5pPr>
            <a:lvl6pPr>
              <a:defRPr sz="2000"/>
            </a:lvl6pPr>
            <a:lvl7pPr marL="2290763" indent="-344488">
              <a:defRPr sz="2000"/>
            </a:lvl7pPr>
            <a:lvl8pPr marL="2290763" indent="-344488">
              <a:defRPr sz="2000"/>
            </a:lvl8pPr>
            <a:lvl9pPr marL="2290763" indent="-344488">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914398" y="2866030"/>
            <a:ext cx="3563938"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17546"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7544"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grpSp>
        <p:nvGrpSpPr>
          <p:cNvPr id="3" name="Group 7"/>
          <p:cNvGrpSpPr/>
          <p:nvPr/>
        </p:nvGrpSpPr>
        <p:grpSpPr>
          <a:xfrm rot="21421631">
            <a:off x="629028" y="505650"/>
            <a:ext cx="3850925" cy="5516274"/>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4"/>
          </p:nvPr>
        </p:nvSpPr>
        <p:spPr>
          <a:xfrm rot="21421631">
            <a:off x="808793" y="667560"/>
            <a:ext cx="3468664" cy="5124723"/>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grpSp>
        <p:nvGrpSpPr>
          <p:cNvPr id="3" name="Group 13"/>
          <p:cNvGrpSpPr/>
          <p:nvPr/>
        </p:nvGrpSpPr>
        <p:grpSpPr>
          <a:xfrm rot="21214351">
            <a:off x="313409" y="3520798"/>
            <a:ext cx="4088024" cy="302602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6"/>
          </p:nvPr>
        </p:nvSpPr>
        <p:spPr>
          <a:xfrm rot="21214351">
            <a:off x="491057" y="3682579"/>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232774">
            <a:off x="169481" y="241256"/>
            <a:ext cx="4088024" cy="3026020"/>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5"/>
          </p:nvPr>
        </p:nvSpPr>
        <p:spPr>
          <a:xfrm rot="232774">
            <a:off x="347129" y="403037"/>
            <a:ext cx="3704109" cy="2697083"/>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2" name="Title 1"/>
          <p:cNvSpPr>
            <a:spLocks noGrp="1"/>
          </p:cNvSpPr>
          <p:nvPr>
            <p:ph type="title"/>
          </p:nvPr>
        </p:nvSpPr>
        <p:spPr>
          <a:xfrm>
            <a:off x="5013434" y="1524000"/>
            <a:ext cx="3566160" cy="1162050"/>
          </a:xfrm>
        </p:spPr>
        <p:txBody>
          <a:bodyPr tIns="0" bIns="0" anchor="b"/>
          <a:lstStyle>
            <a:lvl1pPr algn="l">
              <a:lnSpc>
                <a:spcPts val="4600"/>
              </a:lnSpc>
              <a:defRPr sz="4200" b="1"/>
            </a:lvl1pPr>
          </a:lstStyle>
          <a:p>
            <a:r>
              <a:rPr lang="en-US" smtClean="0"/>
              <a:t>Click to edit Master title style</a:t>
            </a:r>
            <a:endParaRPr/>
          </a:p>
        </p:txBody>
      </p:sp>
      <p:sp>
        <p:nvSpPr>
          <p:cNvPr id="4" name="Text Placeholder 3"/>
          <p:cNvSpPr>
            <a:spLocks noGrp="1"/>
          </p:cNvSpPr>
          <p:nvPr>
            <p:ph type="body" sz="half" idx="2"/>
          </p:nvPr>
        </p:nvSpPr>
        <p:spPr>
          <a:xfrm>
            <a:off x="5013432" y="2699982"/>
            <a:ext cx="3566160" cy="2163171"/>
          </a:xfrm>
        </p:spPr>
        <p:txBody>
          <a:bodyPr/>
          <a:lstStyle>
            <a:lvl1pPr marL="0" indent="0">
              <a:spcBef>
                <a:spcPts val="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8"/>
          <p:cNvGrpSpPr/>
          <p:nvPr/>
        </p:nvGrpSpPr>
        <p:grpSpPr>
          <a:xfrm rot="232774">
            <a:off x="2059282" y="379100"/>
            <a:ext cx="5031327" cy="3443312"/>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Text Placeholder 3"/>
          <p:cNvSpPr>
            <a:spLocks noGrp="1"/>
          </p:cNvSpPr>
          <p:nvPr>
            <p:ph type="body" sz="half" idx="2"/>
          </p:nvPr>
        </p:nvSpPr>
        <p:spPr>
          <a:xfrm>
            <a:off x="914400" y="4928736"/>
            <a:ext cx="7315200" cy="98797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12" name="Picture Placeholder 9"/>
          <p:cNvSpPr>
            <a:spLocks noGrp="1"/>
          </p:cNvSpPr>
          <p:nvPr>
            <p:ph type="pic" sz="quarter" idx="15"/>
          </p:nvPr>
        </p:nvSpPr>
        <p:spPr>
          <a:xfrm rot="232774">
            <a:off x="2248157" y="564564"/>
            <a:ext cx="4653577" cy="3072384"/>
          </a:xfrm>
          <a:solidFill>
            <a:schemeClr val="bg1">
              <a:lumMod val="85000"/>
            </a:schemeClr>
          </a:solidFill>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 Pictures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3762374"/>
            <a:ext cx="7315200" cy="1162050"/>
          </a:xfrm>
        </p:spPr>
        <p:txBody>
          <a:bodyPr tIns="0" bIns="0" anchor="b"/>
          <a:lstStyle>
            <a:lvl1pPr algn="l">
              <a:lnSpc>
                <a:spcPts val="4600"/>
              </a:lnSpc>
              <a:defRPr sz="3600" b="1"/>
            </a:lvl1pPr>
          </a:lstStyle>
          <a:p>
            <a:r>
              <a:rPr lang="en-US" smtClean="0"/>
              <a:t>Click to edit Master title style</a:t>
            </a:r>
            <a:endParaRPr/>
          </a:p>
        </p:txBody>
      </p:sp>
      <p:grpSp>
        <p:nvGrpSpPr>
          <p:cNvPr id="3" name="Group 13"/>
          <p:cNvGrpSpPr/>
          <p:nvPr/>
        </p:nvGrpSpPr>
        <p:grpSpPr>
          <a:xfrm rot="21420000">
            <a:off x="113687" y="116368"/>
            <a:ext cx="3969060" cy="3705360"/>
            <a:chOff x="1524000" y="381000"/>
            <a:chExt cx="3657600" cy="4737978"/>
          </a:xfrm>
        </p:grpSpPr>
        <p:sp>
          <p:nvSpPr>
            <p:cNvPr id="15" name="Rectangle 14"/>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7" name="Picture Placeholder 9"/>
          <p:cNvSpPr>
            <a:spLocks noGrp="1"/>
          </p:cNvSpPr>
          <p:nvPr>
            <p:ph type="pic" sz="quarter" idx="17"/>
          </p:nvPr>
        </p:nvSpPr>
        <p:spPr>
          <a:xfrm rot="21420000">
            <a:off x="299151" y="304998"/>
            <a:ext cx="3598455" cy="3334235"/>
          </a:xfrm>
          <a:solidFill>
            <a:schemeClr val="bg1">
              <a:lumMod val="85000"/>
            </a:schemeClr>
          </a:solidFill>
        </p:spPr>
        <p:txBody>
          <a:bodyPr/>
          <a:lstStyle>
            <a:lvl1pPr>
              <a:buNone/>
              <a:defRPr/>
            </a:lvl1pPr>
          </a:lstStyle>
          <a:p>
            <a:r>
              <a:rPr lang="en-US" smtClean="0"/>
              <a:t>Drag picture to placeholder or click icon to add</a:t>
            </a:r>
            <a:endParaRPr/>
          </a:p>
        </p:txBody>
      </p:sp>
      <p:grpSp>
        <p:nvGrpSpPr>
          <p:cNvPr id="8" name="Group 9"/>
          <p:cNvGrpSpPr/>
          <p:nvPr/>
        </p:nvGrpSpPr>
        <p:grpSpPr>
          <a:xfrm rot="360000">
            <a:off x="4165479" y="323141"/>
            <a:ext cx="4792693" cy="3443312"/>
            <a:chOff x="1524000" y="381000"/>
            <a:chExt cx="3657600" cy="4737978"/>
          </a:xfrm>
        </p:grpSpPr>
        <p:sp>
          <p:nvSpPr>
            <p:cNvPr id="11" name="Rectangle 10"/>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Picture Placeholder 9"/>
          <p:cNvSpPr>
            <a:spLocks noGrp="1"/>
          </p:cNvSpPr>
          <p:nvPr>
            <p:ph type="pic" sz="quarter" idx="16"/>
          </p:nvPr>
        </p:nvSpPr>
        <p:spPr>
          <a:xfrm rot="360000">
            <a:off x="4336486" y="507668"/>
            <a:ext cx="4432860" cy="307238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914400" y="4926106"/>
            <a:ext cx="7315200" cy="990600"/>
          </a:xfrm>
        </p:spPr>
        <p:txBody>
          <a:bodyPr/>
          <a:lstStyle>
            <a:lvl1pPr marL="0" indent="0">
              <a:spcBef>
                <a:spcPct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1682" y="450851"/>
            <a:ext cx="846083" cy="535781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914400" y="450851"/>
            <a:ext cx="5943600" cy="5357812"/>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DF66AD8-BC4A-4004-9882-414398D930CA}"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Watermark">
    <p:bg>
      <p:bgRef idx="1003">
        <a:schemeClr val="bg2"/>
      </p:bgRef>
    </p:bg>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1122215" y="3200400"/>
            <a:ext cx="8021782" cy="2209800"/>
          </a:xfrm>
        </p:spPr>
        <p:txBody>
          <a:bodyPr wrap="none" lIns="0" tIns="0" rIns="0" bIns="0" anchor="ctr" anchorCtr="0">
            <a:noAutofit/>
          </a:bodyPr>
          <a:lstStyle>
            <a:lvl1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r">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ctrTitle"/>
          </p:nvPr>
        </p:nvSpPr>
        <p:spPr>
          <a:xfrm>
            <a:off x="3960813" y="3833095"/>
            <a:ext cx="4724400" cy="1209964"/>
          </a:xfrm>
        </p:spPr>
        <p:txBody>
          <a:bodyPr lIns="45720" tIns="0" rIns="45720" bIns="0" anchor="b" anchorCtr="0">
            <a:noAutofit/>
          </a:bodyPr>
          <a:lstStyle>
            <a:lvl1pPr algn="l">
              <a:lnSpc>
                <a:spcPts val="5000"/>
              </a:lnSpc>
              <a:defRPr sz="4600"/>
            </a:lvl1pPr>
          </a:lstStyle>
          <a:p>
            <a:r>
              <a:rPr lang="en-US" smtClean="0"/>
              <a:t>Click to edit Master title style</a:t>
            </a:r>
            <a:endParaRPr dirty="0"/>
          </a:p>
        </p:txBody>
      </p:sp>
      <p:sp>
        <p:nvSpPr>
          <p:cNvPr id="3" name="Subtitle 2"/>
          <p:cNvSpPr>
            <a:spLocks noGrp="1"/>
          </p:cNvSpPr>
          <p:nvPr>
            <p:ph type="subTitle" idx="1"/>
          </p:nvPr>
        </p:nvSpPr>
        <p:spPr>
          <a:xfrm>
            <a:off x="3960813" y="5056909"/>
            <a:ext cx="4724400" cy="1156586"/>
          </a:xfrm>
        </p:spPr>
        <p:txBody>
          <a:bodyPr lIns="91440" tIns="0" rIns="45720" bIns="0">
            <a:normAutofit/>
          </a:bodyPr>
          <a:lstStyle>
            <a:lvl1pPr marL="0" indent="0" algn="l">
              <a:lnSpc>
                <a:spcPts val="2600"/>
              </a:lnSpc>
              <a:spcBef>
                <a:spcPct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457200" y="6298744"/>
            <a:ext cx="1981200" cy="273050"/>
          </a:xfrm>
        </p:spPr>
        <p:txBody>
          <a:bodyPr/>
          <a:lstStyle>
            <a:lvl1pPr algn="l">
              <a:defRPr sz="1100">
                <a:latin typeface="Rockwell" pitchFamily="18" charset="0"/>
              </a:defRPr>
            </a:lvl1pPr>
          </a:lstStyle>
          <a:p>
            <a:fld id="{2DF66AD8-BC4A-4004-9882-414398D930CA}" type="datetimeFigureOut">
              <a:rPr lang="en-US" smtClean="0"/>
              <a:t>4/1/16</a:t>
            </a:fld>
            <a:endParaRPr lang="en-US"/>
          </a:p>
        </p:txBody>
      </p:sp>
      <p:sp>
        <p:nvSpPr>
          <p:cNvPr id="5" name="Footer Placeholder 4"/>
          <p:cNvSpPr>
            <a:spLocks noGrp="1"/>
          </p:cNvSpPr>
          <p:nvPr>
            <p:ph type="ftr" sz="quarter" idx="11"/>
          </p:nvPr>
        </p:nvSpPr>
        <p:spPr>
          <a:xfrm>
            <a:off x="3962400" y="6298744"/>
            <a:ext cx="3810000" cy="273050"/>
          </a:xfrm>
        </p:spPr>
        <p:txBody>
          <a:bodyPr/>
          <a:lstStyle>
            <a:lvl1pPr algn="l">
              <a:defRPr/>
            </a:lvl1pPr>
          </a:lstStyle>
          <a:p>
            <a:endParaRPr lang="en-US"/>
          </a:p>
        </p:txBody>
      </p:sp>
      <p:sp>
        <p:nvSpPr>
          <p:cNvPr id="6" name="Slide Number Placeholder 5"/>
          <p:cNvSpPr>
            <a:spLocks noGrp="1"/>
          </p:cNvSpPr>
          <p:nvPr>
            <p:ph type="sldNum" sz="quarter" idx="12"/>
          </p:nvPr>
        </p:nvSpPr>
        <p:spPr>
          <a:xfrm>
            <a:off x="8264856" y="6312392"/>
            <a:ext cx="685800" cy="265089"/>
          </a:xfrm>
        </p:spPr>
        <p:txBody>
          <a:bodyPr/>
          <a:lstStyle>
            <a:lvl1pPr>
              <a:defRPr sz="1100">
                <a:solidFill>
                  <a:schemeClr val="tx1"/>
                </a:solidFill>
                <a:latin typeface="Rockwell" pitchFamily="18" charset="0"/>
              </a:defRPr>
            </a:lvl1p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94560"/>
            <a:ext cx="7772400" cy="1362075"/>
          </a:xfrm>
        </p:spPr>
        <p:txBody>
          <a:bodyPr vert="horz" lIns="45720" tIns="0" rIns="45720" bIns="0" rtlCol="0" anchor="b" anchorCtr="0">
            <a:noAutofit/>
          </a:bodyPr>
          <a:lstStyle>
            <a:lvl1pPr algn="l" defTabSz="914400" rtl="0" eaLnBrk="1" latinLnBrk="0" hangingPunct="1">
              <a:lnSpc>
                <a:spcPts val="5000"/>
              </a:lnSpc>
              <a:spcBef>
                <a:spcPct val="0"/>
              </a:spcBef>
              <a:buNone/>
              <a:defRPr sz="4600" b="1" kern="1200" cap="none" baseline="0">
                <a:solidFill>
                  <a:schemeClr val="tx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57200" y="3557016"/>
            <a:ext cx="7772400" cy="987552"/>
          </a:xfrm>
        </p:spPr>
        <p:txBody>
          <a:bodyPr vert="horz" lIns="91440" tIns="0" rIns="45720" bIns="0" rtlCol="0" anchor="t" anchorCtr="0">
            <a:normAutofit/>
          </a:bodyPr>
          <a:lstStyle>
            <a:lvl1pPr marL="0" indent="0">
              <a:spcBef>
                <a:spcPts val="0"/>
              </a:spcBef>
              <a:buNone/>
              <a:defRPr sz="2200" kern="1200">
                <a:solidFill>
                  <a:schemeClr val="tx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SzPct val="90000"/>
              <a:buFontTx/>
              <a:buNone/>
            </a:pPr>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Watermark">
    <p:bg>
      <p:bgRef idx="1002">
        <a:schemeClr val="bg2"/>
      </p:bgRef>
    </p:bg>
    <p:spTree>
      <p:nvGrpSpPr>
        <p:cNvPr id="1" name=""/>
        <p:cNvGrpSpPr/>
        <p:nvPr/>
      </p:nvGrpSpPr>
      <p:grpSpPr>
        <a:xfrm>
          <a:off x="0" y="0"/>
          <a:ext cx="0" cy="0"/>
          <a:chOff x="0" y="0"/>
          <a:chExt cx="0" cy="0"/>
        </a:xfrm>
      </p:grpSpPr>
      <p:sp>
        <p:nvSpPr>
          <p:cNvPr id="7" name="Text Placeholder 7"/>
          <p:cNvSpPr>
            <a:spLocks noGrp="1"/>
          </p:cNvSpPr>
          <p:nvPr>
            <p:ph type="body" sz="quarter" idx="13"/>
          </p:nvPr>
        </p:nvSpPr>
        <p:spPr>
          <a:xfrm>
            <a:off x="712693" y="1689847"/>
            <a:ext cx="8431303" cy="2209800"/>
          </a:xfrm>
        </p:spPr>
        <p:txBody>
          <a:bodyPr wrap="none" lIns="0" tIns="0" rIns="0" bIns="0" anchor="ctr" anchorCtr="0">
            <a:noAutofit/>
          </a:bodyPr>
          <a:lstStyle>
            <a:lvl1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1pPr>
            <a:lvl2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2pPr>
            <a:lvl3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3pPr>
            <a:lvl4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4pPr>
            <a:lvl5pPr marL="0" indent="0" algn="l">
              <a:spcBef>
                <a:spcPts val="0"/>
              </a:spcBef>
              <a:buNone/>
              <a:defRPr sz="12200">
                <a:gradFill>
                  <a:gsLst>
                    <a:gs pos="0">
                      <a:schemeClr val="tx1">
                        <a:alpha val="10000"/>
                      </a:schemeClr>
                    </a:gs>
                    <a:gs pos="100000">
                      <a:schemeClr val="tx1">
                        <a:alpha val="10000"/>
                      </a:schemeClr>
                    </a:gs>
                  </a:gsLst>
                  <a:lin ang="5400000" scaled="0"/>
                </a:gradFill>
                <a:latin typeface="Impact" pitchFamily="34" charset="0"/>
              </a:defRPr>
            </a:lvl5pPr>
          </a:lstStyle>
          <a:p>
            <a:pPr lvl="0"/>
            <a:r>
              <a:rPr lang="en-US" smtClean="0"/>
              <a:t>Click to edit Master text styles</a:t>
            </a:r>
          </a:p>
        </p:txBody>
      </p:sp>
      <p:sp>
        <p:nvSpPr>
          <p:cNvPr id="2" name="Title 1"/>
          <p:cNvSpPr>
            <a:spLocks noGrp="1"/>
          </p:cNvSpPr>
          <p:nvPr>
            <p:ph type="title"/>
          </p:nvPr>
        </p:nvSpPr>
        <p:spPr>
          <a:xfrm>
            <a:off x="457201" y="2196353"/>
            <a:ext cx="5334000" cy="1362075"/>
          </a:xfrm>
        </p:spPr>
        <p:txBody>
          <a:bodyPr lIns="45720" tIns="0" rIns="45720" bIns="0" anchor="b" anchorCtr="0"/>
          <a:lstStyle>
            <a:lvl1pPr algn="l">
              <a:lnSpc>
                <a:spcPts val="5000"/>
              </a:lnSpc>
              <a:defRPr sz="46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60618"/>
            <a:ext cx="5334000" cy="983087"/>
          </a:xfrm>
        </p:spPr>
        <p:txBody>
          <a:bodyPr tIns="0" rIns="45720" bIns="0" anchor="t" anchorCtr="0"/>
          <a:lstStyle>
            <a:lvl1pPr marL="0" indent="0">
              <a:spcBef>
                <a:spcPct val="0"/>
              </a:spcBef>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DF66AD8-BC4A-4004-9882-414398D930CA}" type="datetimeFigureOut">
              <a:rPr lang="en-US" smtClean="0"/>
              <a:t>4/1/16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152775" y="4069804"/>
            <a:ext cx="5538788" cy="1162050"/>
          </a:xfrm>
        </p:spPr>
        <p:txBody>
          <a:bodyPr tIns="0" bIns="0" anchor="b"/>
          <a:lstStyle>
            <a:lvl1pPr algn="l">
              <a:lnSpc>
                <a:spcPts val="4600"/>
              </a:lnSpc>
              <a:defRPr sz="4600" b="1"/>
            </a:lvl1pPr>
          </a:lstStyle>
          <a:p>
            <a:r>
              <a:rPr lang="en-US" smtClean="0"/>
              <a:t>Click to edit Master title style</a:t>
            </a:r>
            <a:endParaRPr/>
          </a:p>
        </p:txBody>
      </p:sp>
      <p:grpSp>
        <p:nvGrpSpPr>
          <p:cNvPr id="3" name="Group 8"/>
          <p:cNvGrpSpPr/>
          <p:nvPr/>
        </p:nvGrpSpPr>
        <p:grpSpPr>
          <a:xfrm rot="21240000">
            <a:off x="654352" y="445180"/>
            <a:ext cx="5416247" cy="3630168"/>
            <a:chOff x="1524000" y="381000"/>
            <a:chExt cx="3657600" cy="4737978"/>
          </a:xfrm>
        </p:grpSpPr>
        <p:sp>
          <p:nvSpPr>
            <p:cNvPr id="10" name="Rectangle 9"/>
            <p:cNvSpPr/>
            <p:nvPr userDrawn="1"/>
          </p:nvSpPr>
          <p:spPr>
            <a:xfrm>
              <a:off x="1524000" y="381000"/>
              <a:ext cx="3657600" cy="4724400"/>
            </a:xfrm>
            <a:prstGeom prst="rect">
              <a:avLst/>
            </a:prstGeom>
            <a:solidFill>
              <a:schemeClr val="bg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userDrawn="1"/>
          </p:nvSpPr>
          <p:spPr>
            <a:xfrm>
              <a:off x="1524000" y="381000"/>
              <a:ext cx="3657600" cy="4737978"/>
            </a:xfrm>
            <a:prstGeom prst="rect">
              <a:avLst/>
            </a:prstGeom>
            <a:gradFill flip="none" rotWithShape="1">
              <a:gsLst>
                <a:gs pos="0">
                  <a:schemeClr val="bg1">
                    <a:lumMod val="85000"/>
                  </a:schemeClr>
                </a:gs>
                <a:gs pos="15000">
                  <a:schemeClr val="bg1">
                    <a:alpha val="75000"/>
                  </a:schemeClr>
                </a:gs>
                <a:gs pos="100000">
                  <a:schemeClr val="bg1"/>
                </a:gs>
                <a:gs pos="100000">
                  <a:schemeClr val="bg1"/>
                </a:gs>
              </a:gsLst>
              <a:path path="rect">
                <a:fillToRect r="100000" b="100000"/>
              </a:path>
              <a:tileRect l="-100000" t="-100000"/>
            </a:gradFill>
            <a:ln>
              <a:noFill/>
            </a:ln>
            <a:effectLst>
              <a:innerShdw blurRad="190500" dist="88900" dir="13500000">
                <a:schemeClr val="bg1">
                  <a:lumMod val="65000"/>
                  <a:alpha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Picture Placeholder 9"/>
          <p:cNvSpPr>
            <a:spLocks noGrp="1"/>
          </p:cNvSpPr>
          <p:nvPr>
            <p:ph type="pic" sz="quarter" idx="15"/>
          </p:nvPr>
        </p:nvSpPr>
        <p:spPr>
          <a:xfrm rot="21240000">
            <a:off x="857677" y="632632"/>
            <a:ext cx="5009597" cy="3255264"/>
          </a:xfrm>
          <a:solidFill>
            <a:schemeClr val="bg1">
              <a:lumMod val="85000"/>
            </a:schemeClr>
          </a:solidFill>
        </p:spPr>
        <p:txBody>
          <a:bodyPr/>
          <a:lstStyle>
            <a:lvl1pPr>
              <a:buNone/>
              <a:defRPr/>
            </a:lvl1pPr>
          </a:lstStyle>
          <a:p>
            <a:r>
              <a:rPr lang="en-US" smtClean="0"/>
              <a:t>Drag picture to placeholder or click icon to add</a:t>
            </a:r>
            <a:endParaRPr/>
          </a:p>
        </p:txBody>
      </p:sp>
      <p:sp>
        <p:nvSpPr>
          <p:cNvPr id="4" name="Text Placeholder 3"/>
          <p:cNvSpPr>
            <a:spLocks noGrp="1"/>
          </p:cNvSpPr>
          <p:nvPr>
            <p:ph type="body" sz="half" idx="2"/>
          </p:nvPr>
        </p:nvSpPr>
        <p:spPr>
          <a:xfrm>
            <a:off x="3158117" y="5230906"/>
            <a:ext cx="5532958" cy="865093"/>
          </a:xfrm>
        </p:spPr>
        <p:txBody>
          <a:bodyPr/>
          <a:lstStyle>
            <a:lvl1pPr marL="0" indent="0">
              <a:spcBef>
                <a:spcPct val="0"/>
              </a:spcBef>
              <a:buNone/>
              <a:defRPr sz="2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648200" y="1735139"/>
            <a:ext cx="3566160" cy="4056062"/>
          </a:xfrm>
        </p:spPr>
        <p:txBody>
          <a:bodyPr/>
          <a:lstStyle>
            <a:lvl1pPr>
              <a:defRPr sz="2200"/>
            </a:lvl1pPr>
            <a:lvl2pPr>
              <a:defRPr sz="2000"/>
            </a:lvl2pPr>
            <a:lvl3pPr>
              <a:defRPr sz="1800"/>
            </a:lvl3pPr>
            <a:lvl4pPr>
              <a:defRPr sz="1800"/>
            </a:lvl4pPr>
            <a:lvl5pPr>
              <a:defRPr sz="1800"/>
            </a:lvl5pPr>
            <a:lvl6pPr marL="2290763" indent="-344488">
              <a:defRPr sz="1800"/>
            </a:lvl6pPr>
            <a:lvl7pPr marL="2290763" indent="-344488">
              <a:defRPr sz="1800"/>
            </a:lvl7pPr>
            <a:lvl8pPr marL="2290763" indent="-344488">
              <a:defRPr sz="1800"/>
            </a:lvl8pPr>
            <a:lvl9pPr marL="229076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971326"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97367"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0247" y="1419366"/>
            <a:ext cx="3200400" cy="584035"/>
          </a:xfrm>
        </p:spPr>
        <p:txBody>
          <a:bodyPr anchor="b"/>
          <a:lstStyle>
            <a:lvl1pPr marL="0" indent="0" algn="ctr">
              <a:spcBef>
                <a:spcPct val="0"/>
              </a:spcBef>
              <a:buNone/>
              <a:defRPr sz="2200" b="0">
                <a:solidFill>
                  <a:schemeClr val="tx2">
                    <a:lumMod val="60000"/>
                    <a:lumOff val="40000"/>
                  </a:schemeClr>
                </a:solidFill>
                <a:latin typeface="Impact"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6514" y="2174875"/>
            <a:ext cx="3566160" cy="3616325"/>
          </a:xfrm>
        </p:spPr>
        <p:txBody>
          <a:bodyPr/>
          <a:lstStyle>
            <a:lvl1pPr>
              <a:defRPr sz="2200"/>
            </a:lvl1pPr>
            <a:lvl2pPr>
              <a:defRPr sz="2000"/>
            </a:lvl2pPr>
            <a:lvl3pPr>
              <a:defRPr sz="1800"/>
            </a:lvl3pPr>
            <a:lvl4pPr>
              <a:defRPr sz="1600"/>
            </a:lvl4pPr>
            <a:lvl5pPr>
              <a:defRPr sz="1600"/>
            </a:lvl5pPr>
            <a:lvl6pPr marL="2290763" indent="-344488">
              <a:defRPr sz="1600"/>
            </a:lvl6pPr>
            <a:lvl7pPr marL="2290763" indent="-344488">
              <a:defRPr sz="1600"/>
            </a:lvl7pPr>
            <a:lvl8pPr marL="2290763" indent="-344488">
              <a:defRPr sz="1600"/>
            </a:lvl8pPr>
            <a:lvl9pPr marL="229076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DF66AD8-BC4A-4004-9882-414398D930CA}" type="datetimeFigureOut">
              <a:rPr lang="en-US" smtClean="0"/>
              <a:t>4/1/16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D2C864-9362-43C7-A136-D9C41D93A96D}" type="slidenum">
              <a:rPr lang="en-US" smtClean="0"/>
              <a:t>‹#›</a:t>
            </a:fld>
            <a:endParaRPr lang="en-US"/>
          </a:p>
        </p:txBody>
      </p:sp>
      <p:pic>
        <p:nvPicPr>
          <p:cNvPr id="11" name="Picture 10"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3" name="Picture 12" descr="Comparison-Underline.png"/>
          <p:cNvPicPr>
            <a:picLocks noChangeAspect="1"/>
          </p:cNvPicPr>
          <p:nvPr/>
        </p:nvPicPr>
        <p:blipFill>
          <a:blip r:embed="rId2"/>
          <a:stretch>
            <a:fillRect/>
          </a:stretch>
        </p:blipFill>
        <p:spPr>
          <a:xfrm>
            <a:off x="4915960" y="1897040"/>
            <a:ext cx="3228975" cy="142875"/>
          </a:xfrm>
          <a:prstGeom prst="rect">
            <a:avLst/>
          </a:prstGeom>
        </p:spPr>
      </p:pic>
      <p:pic>
        <p:nvPicPr>
          <p:cNvPr id="12" name="Picture 11" descr="Comparison-Underline.png"/>
          <p:cNvPicPr>
            <a:picLocks noChangeAspect="1"/>
          </p:cNvPicPr>
          <p:nvPr/>
        </p:nvPicPr>
        <p:blipFill>
          <a:blip r:embed="rId2"/>
          <a:stretch>
            <a:fillRect/>
          </a:stretch>
        </p:blipFill>
        <p:spPr>
          <a:xfrm>
            <a:off x="957039" y="1897040"/>
            <a:ext cx="3228975" cy="142875"/>
          </a:xfrm>
          <a:prstGeom prst="rect">
            <a:avLst/>
          </a:prstGeom>
        </p:spPr>
      </p:pic>
      <p:pic>
        <p:nvPicPr>
          <p:cNvPr id="14" name="Picture 13" descr="Comparison-Underline.png"/>
          <p:cNvPicPr>
            <a:picLocks noChangeAspect="1"/>
          </p:cNvPicPr>
          <p:nvPr/>
        </p:nvPicPr>
        <p:blipFill>
          <a:blip r:embed="rId2"/>
          <a:stretch>
            <a:fillRect/>
          </a:stretch>
        </p:blipFill>
        <p:spPr>
          <a:xfrm>
            <a:off x="4915960" y="1897040"/>
            <a:ext cx="3228975" cy="14287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914400" y="1735138"/>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DF66AD8-BC4A-4004-9882-414398D930CA}" type="datetimeFigureOut">
              <a:rPr lang="en-US" smtClean="0"/>
              <a:t>4/1/16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D2C864-9362-43C7-A136-D9C41D93A96D}" type="slidenum">
              <a:rPr lang="en-US" smtClean="0"/>
              <a:t>‹#›</a:t>
            </a:fld>
            <a:endParaRPr lang="en-US"/>
          </a:p>
        </p:txBody>
      </p:sp>
      <p:sp>
        <p:nvSpPr>
          <p:cNvPr id="8" name="Content Placeholder 2"/>
          <p:cNvSpPr>
            <a:spLocks noGrp="1"/>
          </p:cNvSpPr>
          <p:nvPr>
            <p:ph sz="half" idx="13"/>
          </p:nvPr>
        </p:nvSpPr>
        <p:spPr>
          <a:xfrm>
            <a:off x="914400" y="3870960"/>
            <a:ext cx="7315200" cy="1920240"/>
          </a:xfrm>
        </p:spPr>
        <p:txBody>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22" Type="http://schemas.openxmlformats.org/officeDocument/2006/relationships/image" Target="../media/image6.png"/><Relationship Id="rId23" Type="http://schemas.openxmlformats.org/officeDocument/2006/relationships/image" Target="../media/image7.png"/><Relationship Id="rId24" Type="http://schemas.openxmlformats.org/officeDocument/2006/relationships/image" Target="../media/image8.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503238"/>
            <a:ext cx="7313613" cy="868362"/>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914400" y="1735138"/>
            <a:ext cx="7313613" cy="405606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663438" y="6314461"/>
            <a:ext cx="1295400" cy="265089"/>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fld id="{2DF66AD8-BC4A-4004-9882-414398D930CA}" type="datetimeFigureOut">
              <a:rPr lang="en-US" smtClean="0"/>
              <a:t>4/1/16</a:t>
            </a:fld>
            <a:endParaRPr lang="en-US"/>
          </a:p>
        </p:txBody>
      </p:sp>
      <p:sp>
        <p:nvSpPr>
          <p:cNvPr id="5" name="Footer Placeholder 4"/>
          <p:cNvSpPr>
            <a:spLocks noGrp="1"/>
          </p:cNvSpPr>
          <p:nvPr>
            <p:ph type="ftr" sz="quarter" idx="3"/>
          </p:nvPr>
        </p:nvSpPr>
        <p:spPr>
          <a:xfrm>
            <a:off x="3942607" y="6305797"/>
            <a:ext cx="3717967" cy="259278"/>
          </a:xfrm>
          <a:prstGeom prst="rect">
            <a:avLst/>
          </a:prstGeom>
        </p:spPr>
        <p:txBody>
          <a:bodyPr vert="horz" lIns="91440" tIns="45720" rIns="91440" bIns="45720" rtlCol="0" anchor="ctr"/>
          <a:lstStyle>
            <a:lvl1pPr algn="r">
              <a:defRPr sz="1100">
                <a:solidFill>
                  <a:schemeClr val="tx1"/>
                </a:solidFill>
                <a:latin typeface="Rockwell" pitchFamily="18" charset="0"/>
              </a:defRPr>
            </a:lvl1pPr>
          </a:lstStyle>
          <a:p>
            <a:endParaRPr lang="en-US"/>
          </a:p>
        </p:txBody>
      </p:sp>
      <p:sp>
        <p:nvSpPr>
          <p:cNvPr id="6" name="Slide Number Placeholder 5"/>
          <p:cNvSpPr>
            <a:spLocks noGrp="1"/>
          </p:cNvSpPr>
          <p:nvPr>
            <p:ph type="sldNum" sz="quarter" idx="4"/>
          </p:nvPr>
        </p:nvSpPr>
        <p:spPr>
          <a:xfrm>
            <a:off x="7521388" y="5476097"/>
            <a:ext cx="1483056" cy="851848"/>
          </a:xfrm>
          <a:prstGeom prst="rect">
            <a:avLst/>
          </a:prstGeom>
        </p:spPr>
        <p:txBody>
          <a:bodyPr vert="horz" lIns="91440" tIns="45720" rIns="91440" bIns="45720" rtlCol="0" anchor="ctr"/>
          <a:lstStyle>
            <a:lvl1pPr algn="r">
              <a:defRPr sz="8200">
                <a:gradFill>
                  <a:gsLst>
                    <a:gs pos="0">
                      <a:schemeClr val="tx1">
                        <a:alpha val="10000"/>
                      </a:schemeClr>
                    </a:gs>
                    <a:gs pos="100000">
                      <a:schemeClr val="tx1">
                        <a:alpha val="10000"/>
                      </a:schemeClr>
                    </a:gs>
                  </a:gsLst>
                  <a:lin ang="5400000" scaled="0"/>
                </a:gradFill>
                <a:latin typeface="Impact" pitchFamily="34" charset="0"/>
              </a:defRPr>
            </a:lvl1pPr>
          </a:lstStyle>
          <a:p>
            <a:fld id="{B9D2C864-9362-43C7-A136-D9C41D93A96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ctr" defTabSz="914400" rtl="0" eaLnBrk="1" latinLnBrk="0" hangingPunct="1">
        <a:spcBef>
          <a:spcPct val="0"/>
        </a:spcBef>
        <a:buNone/>
        <a:defRPr sz="4600" kern="1200">
          <a:solidFill>
            <a:schemeClr val="tx1"/>
          </a:solidFill>
          <a:latin typeface="+mj-lt"/>
          <a:ea typeface="+mj-ea"/>
          <a:cs typeface="+mj-cs"/>
        </a:defRPr>
      </a:lvl1pPr>
    </p:titleStyle>
    <p:bodyStyle>
      <a:lvl1pPr marL="463550" indent="-463550" algn="l" defTabSz="914400" rtl="0" eaLnBrk="1" latinLnBrk="0" hangingPunct="1">
        <a:spcBef>
          <a:spcPts val="2000"/>
        </a:spcBef>
        <a:buSzPct val="90000"/>
        <a:buFontTx/>
        <a:buBlip>
          <a:blip r:embed="rId22"/>
        </a:buBlip>
        <a:defRPr sz="2400" kern="1200">
          <a:solidFill>
            <a:schemeClr val="tx1"/>
          </a:solidFill>
          <a:latin typeface="+mn-lt"/>
          <a:ea typeface="+mn-ea"/>
          <a:cs typeface="+mn-cs"/>
        </a:defRPr>
      </a:lvl1pPr>
      <a:lvl2pPr marL="914400" indent="-457200" algn="l" defTabSz="914400" rtl="0" eaLnBrk="1" latinLnBrk="0" hangingPunct="1">
        <a:spcBef>
          <a:spcPts val="600"/>
        </a:spcBef>
        <a:buSzPct val="90000"/>
        <a:buFontTx/>
        <a:buBlip>
          <a:blip r:embed="rId23"/>
        </a:buBlip>
        <a:defRPr sz="2200" kern="1200">
          <a:solidFill>
            <a:schemeClr val="tx1"/>
          </a:solidFill>
          <a:latin typeface="+mn-lt"/>
          <a:ea typeface="+mn-ea"/>
          <a:cs typeface="+mn-cs"/>
        </a:defRPr>
      </a:lvl2pPr>
      <a:lvl3pPr marL="1255713" indent="-341313" algn="l" defTabSz="914400" rtl="0" eaLnBrk="1" latinLnBrk="0" hangingPunct="1">
        <a:spcBef>
          <a:spcPts val="600"/>
        </a:spcBef>
        <a:buSzPct val="90000"/>
        <a:buFontTx/>
        <a:buBlip>
          <a:blip r:embed="rId24"/>
        </a:buBlip>
        <a:defRPr sz="2000" kern="1200">
          <a:solidFill>
            <a:schemeClr val="tx1"/>
          </a:solidFill>
          <a:latin typeface="+mn-lt"/>
          <a:ea typeface="+mn-ea"/>
          <a:cs typeface="+mn-cs"/>
        </a:defRPr>
      </a:lvl3pPr>
      <a:lvl4pPr marL="1597025"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4pPr>
      <a:lvl5pPr marL="1938338" indent="-341313" algn="l" defTabSz="914400" rtl="0" eaLnBrk="1" latinLnBrk="0" hangingPunct="1">
        <a:spcBef>
          <a:spcPts val="600"/>
        </a:spcBef>
        <a:buSzPct val="90000"/>
        <a:buFontTx/>
        <a:buBlip>
          <a:blip r:embed="rId24"/>
        </a:buBlip>
        <a:defRPr sz="1800" kern="1200">
          <a:solidFill>
            <a:schemeClr val="tx1"/>
          </a:solidFill>
          <a:latin typeface="+mn-lt"/>
          <a:ea typeface="+mn-ea"/>
          <a:cs typeface="+mn-cs"/>
        </a:defRPr>
      </a:lvl5pPr>
      <a:lvl6pPr marL="229076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6pPr>
      <a:lvl7pPr marL="2625725" indent="-344488" algn="l" defTabSz="914400" rtl="0" eaLnBrk="1" latinLnBrk="0" hangingPunct="1">
        <a:spcBef>
          <a:spcPct val="20000"/>
        </a:spcBef>
        <a:buSzPct val="90000"/>
        <a:buFontTx/>
        <a:buBlip>
          <a:blip r:embed="rId24"/>
        </a:buBlip>
        <a:defRPr lang="en-US" sz="1800" kern="1200" dirty="0" smtClean="0">
          <a:solidFill>
            <a:schemeClr val="tx1"/>
          </a:solidFill>
          <a:latin typeface="+mn-lt"/>
          <a:ea typeface="+mn-ea"/>
          <a:cs typeface="+mn-cs"/>
        </a:defRPr>
      </a:lvl7pPr>
      <a:lvl8pPr marL="2970213" indent="-344488" algn="l" defTabSz="914400" rtl="0" eaLnBrk="1" latinLnBrk="0" hangingPunct="1">
        <a:spcBef>
          <a:spcPct val="20000"/>
        </a:spcBef>
        <a:buSzPct val="90000"/>
        <a:buFontTx/>
        <a:buBlip>
          <a:blip r:embed="rId22"/>
        </a:buBlip>
        <a:defRPr lang="en-US" sz="1800" kern="1200" dirty="0" smtClean="0">
          <a:solidFill>
            <a:schemeClr val="tx1"/>
          </a:solidFill>
          <a:latin typeface="+mn-lt"/>
          <a:ea typeface="+mn-ea"/>
          <a:cs typeface="+mn-cs"/>
        </a:defRPr>
      </a:lvl8pPr>
      <a:lvl9pPr marL="3313113" indent="-344488" algn="l" defTabSz="914400" rtl="0" eaLnBrk="1" latinLnBrk="0" hangingPunct="1">
        <a:spcBef>
          <a:spcPct val="20000"/>
        </a:spcBef>
        <a:buSzPct val="90000"/>
        <a:buFontTx/>
        <a:buBlip>
          <a:blip r:embed="rId23"/>
        </a:buBlip>
        <a:defRPr lang="en-US" sz="1800" kern="1200" dirty="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g"/><Relationship Id="rId5" Type="http://schemas.openxmlformats.org/officeDocument/2006/relationships/image" Target="../media/image15.jpg"/><Relationship Id="rId6" Type="http://schemas.openxmlformats.org/officeDocument/2006/relationships/image" Target="../media/image16.jpg"/><Relationship Id="rId7" Type="http://schemas.openxmlformats.org/officeDocument/2006/relationships/image" Target="../media/image17.jpeg"/><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lRy5lvrWsa0" TargetMode="External"/><Relationship Id="rId3" Type="http://schemas.openxmlformats.org/officeDocument/2006/relationships/hyperlink" Target="https://www.youtube.com/watch?v=enYSeVtcp_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Printmaking: Block Print Reduction Print</a:t>
            </a:r>
            <a:endParaRPr lang="en-US" dirty="0"/>
          </a:p>
        </p:txBody>
      </p:sp>
      <p:sp>
        <p:nvSpPr>
          <p:cNvPr id="3" name="Subtitle 2"/>
          <p:cNvSpPr>
            <a:spLocks noGrp="1"/>
          </p:cNvSpPr>
          <p:nvPr>
            <p:ph type="subTitle" idx="1"/>
          </p:nvPr>
        </p:nvSpPr>
        <p:spPr/>
        <p:txBody>
          <a:bodyPr/>
          <a:lstStyle/>
          <a:p>
            <a:r>
              <a:rPr lang="en-US" dirty="0" smtClean="0"/>
              <a:t>Art 2</a:t>
            </a:r>
            <a:endParaRPr lang="en-US" dirty="0"/>
          </a:p>
        </p:txBody>
      </p:sp>
    </p:spTree>
    <p:extLst>
      <p:ext uri="{BB962C8B-B14F-4D97-AF65-F5344CB8AC3E}">
        <p14:creationId xmlns:p14="http://schemas.microsoft.com/office/powerpoint/2010/main" val="3728105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Second Color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Wash and dry the block thoroughly. Place prints on drying rack or nearby to dry while you carve your next color. </a:t>
            </a:r>
          </a:p>
          <a:p>
            <a:r>
              <a:rPr lang="en-US" dirty="0" smtClean="0"/>
              <a:t>Now, you will carve out all the areas that you want to show up as the </a:t>
            </a:r>
            <a:r>
              <a:rPr lang="en-US" b="1" u="sng" dirty="0" smtClean="0"/>
              <a:t>LIGHTEST</a:t>
            </a:r>
            <a:r>
              <a:rPr lang="en-US" dirty="0" smtClean="0"/>
              <a:t> color (the color you just printed)</a:t>
            </a:r>
          </a:p>
          <a:p>
            <a:r>
              <a:rPr lang="en-US" dirty="0" smtClean="0"/>
              <a:t>Carve again as instructed.</a:t>
            </a:r>
          </a:p>
          <a:p>
            <a:r>
              <a:rPr lang="en-US" dirty="0" smtClean="0"/>
              <a:t>Bring the block back to the jig (if you’re using it) and print your second lightest color. Make sure the first layer/color is dry before printing the next layer. Line up the paper as best you can (use the corner registration marks on the jig to guide you). Remember, if it</a:t>
            </a:r>
            <a:r>
              <a:rPr lang="fr-FR" dirty="0" smtClean="0"/>
              <a:t>’</a:t>
            </a:r>
            <a:r>
              <a:rPr lang="en-US" dirty="0" smtClean="0"/>
              <a:t>s a little off, its okay. </a:t>
            </a:r>
            <a:endParaRPr lang="en-US" dirty="0"/>
          </a:p>
        </p:txBody>
      </p:sp>
    </p:spTree>
    <p:extLst>
      <p:ext uri="{BB962C8B-B14F-4D97-AF65-F5344CB8AC3E}">
        <p14:creationId xmlns:p14="http://schemas.microsoft.com/office/powerpoint/2010/main" val="24733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Printing third (etc.) colors</a:t>
            </a:r>
            <a:endParaRPr lang="en-US" dirty="0"/>
          </a:p>
        </p:txBody>
      </p:sp>
      <p:sp>
        <p:nvSpPr>
          <p:cNvPr id="3" name="Content Placeholder 2"/>
          <p:cNvSpPr>
            <a:spLocks noGrp="1"/>
          </p:cNvSpPr>
          <p:nvPr>
            <p:ph idx="1"/>
          </p:nvPr>
        </p:nvSpPr>
        <p:spPr/>
        <p:txBody>
          <a:bodyPr/>
          <a:lstStyle/>
          <a:p>
            <a:r>
              <a:rPr lang="en-US" dirty="0" smtClean="0"/>
              <a:t>Repeat the same steps (wash and dry block)</a:t>
            </a:r>
          </a:p>
          <a:p>
            <a:r>
              <a:rPr lang="en-US" dirty="0" smtClean="0"/>
              <a:t>Now, carve out everything that is going to be the second color (the color you just printed).</a:t>
            </a:r>
          </a:p>
          <a:p>
            <a:r>
              <a:rPr lang="en-US" dirty="0" smtClean="0"/>
              <a:t>Is this starting to make sense now? Wherever you carve is going to NOT take ink when the ink is rolled onto the block. Therefore, every shape you carve is going to reveal the color that’s underneath it. That’s why you want to carve away the color you just printed- that will cause that particular color to show up. </a:t>
            </a:r>
            <a:endParaRPr lang="en-US" dirty="0"/>
          </a:p>
        </p:txBody>
      </p:sp>
    </p:spTree>
    <p:extLst>
      <p:ext uri="{BB962C8B-B14F-4D97-AF65-F5344CB8AC3E}">
        <p14:creationId xmlns:p14="http://schemas.microsoft.com/office/powerpoint/2010/main" val="849721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am I looking for? </a:t>
            </a:r>
            <a:endParaRPr lang="en-US" dirty="0"/>
          </a:p>
        </p:txBody>
      </p:sp>
      <p:sp>
        <p:nvSpPr>
          <p:cNvPr id="3" name="Content Placeholder 2"/>
          <p:cNvSpPr>
            <a:spLocks noGrp="1"/>
          </p:cNvSpPr>
          <p:nvPr>
            <p:ph idx="1"/>
          </p:nvPr>
        </p:nvSpPr>
        <p:spPr>
          <a:xfrm>
            <a:off x="914400" y="1735137"/>
            <a:ext cx="7313613" cy="4368193"/>
          </a:xfrm>
        </p:spPr>
        <p:txBody>
          <a:bodyPr>
            <a:normAutofit fontScale="85000" lnSpcReduction="20000"/>
          </a:bodyPr>
          <a:lstStyle/>
          <a:p>
            <a:r>
              <a:rPr lang="en-US" b="1" i="1" u="sng" dirty="0" smtClean="0"/>
              <a:t>Requirements</a:t>
            </a:r>
            <a:r>
              <a:rPr lang="en-US" b="1" i="1" dirty="0" smtClean="0"/>
              <a:t>: Print must have at least </a:t>
            </a:r>
            <a:r>
              <a:rPr lang="en-US" b="1" i="1" u="sng" dirty="0" smtClean="0"/>
              <a:t>three</a:t>
            </a:r>
            <a:r>
              <a:rPr lang="en-US" b="1" i="1" dirty="0" smtClean="0"/>
              <a:t> colors (four if you include white). I am looking for </a:t>
            </a:r>
            <a:r>
              <a:rPr lang="en-US" b="1" i="1" u="sng" dirty="0" smtClean="0"/>
              <a:t>ONE good print</a:t>
            </a:r>
            <a:r>
              <a:rPr lang="en-US" b="1" i="1" dirty="0" smtClean="0"/>
              <a:t>. </a:t>
            </a:r>
          </a:p>
          <a:p>
            <a:r>
              <a:rPr lang="en-US" dirty="0" smtClean="0"/>
              <a:t>Strongly-composed design; original thought and creativity in arrangement and depiction of person</a:t>
            </a:r>
          </a:p>
          <a:p>
            <a:r>
              <a:rPr lang="en-US" dirty="0" smtClean="0"/>
              <a:t>Awareness of texture and detail in block carving (direction of carve marks helps establish the overall image)</a:t>
            </a:r>
          </a:p>
          <a:p>
            <a:r>
              <a:rPr lang="en-US" dirty="0" smtClean="0"/>
              <a:t>Well-printed image (solid color- enough ink but not too much) mostly well-registered</a:t>
            </a:r>
          </a:p>
          <a:p>
            <a:r>
              <a:rPr lang="en-US" dirty="0" smtClean="0"/>
              <a:t>Good craft (image centered on the page, image signed at the bottom in pencil with NAME, “TITLE,” PRINT #/EDITION #, print free of extra marks)</a:t>
            </a:r>
          </a:p>
          <a:p>
            <a:r>
              <a:rPr lang="en-US" dirty="0" smtClean="0"/>
              <a:t>Good attitude towards the process and good work habits</a:t>
            </a:r>
          </a:p>
          <a:p>
            <a:endParaRPr lang="en-US" dirty="0" smtClean="0"/>
          </a:p>
          <a:p>
            <a:endParaRPr lang="en-US" dirty="0"/>
          </a:p>
        </p:txBody>
      </p:sp>
    </p:spTree>
    <p:extLst>
      <p:ext uri="{BB962C8B-B14F-4D97-AF65-F5344CB8AC3E}">
        <p14:creationId xmlns:p14="http://schemas.microsoft.com/office/powerpoint/2010/main" val="3750543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I do to take this above and beyond? Options!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Create a print that has more than three colors. </a:t>
            </a:r>
          </a:p>
          <a:p>
            <a:r>
              <a:rPr lang="en-US" dirty="0" smtClean="0"/>
              <a:t>Experiment with printing on different types of paper (different colors, different types)</a:t>
            </a:r>
          </a:p>
          <a:p>
            <a:r>
              <a:rPr lang="en-US" dirty="0" smtClean="0"/>
              <a:t>Work a little watercolor, tempera or colored pencil into your final print</a:t>
            </a:r>
          </a:p>
          <a:p>
            <a:r>
              <a:rPr lang="en-US" dirty="0" smtClean="0"/>
              <a:t>Put your extra prints to good use. Give them away to friends, cut them up and make a collage etc. </a:t>
            </a:r>
          </a:p>
          <a:p>
            <a:r>
              <a:rPr lang="en-US" dirty="0" smtClean="0"/>
              <a:t>For extra fun, print on fabric (canvas bag, t-shirt etc.) May need to mix textile medium in with the ink; may have to iron the print </a:t>
            </a:r>
            <a:endParaRPr lang="en-US" dirty="0"/>
          </a:p>
        </p:txBody>
      </p:sp>
    </p:spTree>
    <p:extLst>
      <p:ext uri="{BB962C8B-B14F-4D97-AF65-F5344CB8AC3E}">
        <p14:creationId xmlns:p14="http://schemas.microsoft.com/office/powerpoint/2010/main" val="377204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6" name="Content Placeholder 5" descr="grey-pink-black.jpg"/>
          <p:cNvPicPr>
            <a:picLocks noGrp="1" noChangeAspect="1"/>
          </p:cNvPicPr>
          <p:nvPr>
            <p:ph idx="1"/>
          </p:nvPr>
        </p:nvPicPr>
        <p:blipFill>
          <a:blip r:embed="rId2" cstate="screen">
            <a:extLst>
              <a:ext uri="{28A0092B-C50C-407E-A947-70E740481C1C}">
                <a14:useLocalDpi xmlns:a14="http://schemas.microsoft.com/office/drawing/2010/main"/>
              </a:ext>
            </a:extLst>
          </a:blip>
          <a:srcRect t="-12399" b="-12399"/>
          <a:stretch>
            <a:fillRect/>
          </a:stretch>
        </p:blipFill>
        <p:spPr/>
      </p:pic>
    </p:spTree>
    <p:extLst>
      <p:ext uri="{BB962C8B-B14F-4D97-AF65-F5344CB8AC3E}">
        <p14:creationId xmlns:p14="http://schemas.microsoft.com/office/powerpoint/2010/main" val="291972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2831" r="-42831"/>
          <a:stretch>
            <a:fillRect/>
          </a:stretch>
        </p:blipFill>
        <p:spPr>
          <a:xfrm>
            <a:off x="-507463" y="676315"/>
            <a:ext cx="10529211" cy="5839403"/>
          </a:xfrm>
        </p:spPr>
      </p:pic>
    </p:spTree>
    <p:extLst>
      <p:ext uri="{BB962C8B-B14F-4D97-AF65-F5344CB8AC3E}">
        <p14:creationId xmlns:p14="http://schemas.microsoft.com/office/powerpoint/2010/main" val="1907766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66663" r="-66663"/>
          <a:stretch>
            <a:fillRect/>
          </a:stretch>
        </p:blipFill>
        <p:spPr>
          <a:xfrm>
            <a:off x="0" y="1735138"/>
            <a:ext cx="8768733" cy="4863058"/>
          </a:xfrm>
        </p:spPr>
      </p:pic>
    </p:spTree>
    <p:extLst>
      <p:ext uri="{BB962C8B-B14F-4D97-AF65-F5344CB8AC3E}">
        <p14:creationId xmlns:p14="http://schemas.microsoft.com/office/powerpoint/2010/main" val="93413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rcRect l="-40157" r="-40157"/>
          <a:stretch>
            <a:fillRect/>
          </a:stretch>
        </p:blipFill>
        <p:spPr>
          <a:xfrm>
            <a:off x="-183796" y="841270"/>
            <a:ext cx="10023572" cy="5558980"/>
          </a:xfrm>
        </p:spPr>
      </p:pic>
    </p:spTree>
    <p:extLst>
      <p:ext uri="{BB962C8B-B14F-4D97-AF65-F5344CB8AC3E}">
        <p14:creationId xmlns:p14="http://schemas.microsoft.com/office/powerpoint/2010/main" val="1140560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images.jpg"/>
          <p:cNvPicPr>
            <a:picLocks noGrp="1" noChangeAspect="1"/>
          </p:cNvPicPr>
          <p:nvPr>
            <p:ph idx="1"/>
          </p:nvPr>
        </p:nvPicPr>
        <p:blipFill>
          <a:blip r:embed="rId2" cstate="screen">
            <a:extLst>
              <a:ext uri="{28A0092B-C50C-407E-A947-70E740481C1C}">
                <a14:useLocalDpi xmlns:a14="http://schemas.microsoft.com/office/drawing/2010/main"/>
              </a:ext>
            </a:extLst>
          </a:blip>
          <a:srcRect l="-70828" r="-70828"/>
          <a:stretch>
            <a:fillRect/>
          </a:stretch>
        </p:blipFill>
        <p:spPr>
          <a:xfrm>
            <a:off x="-64822" y="503238"/>
            <a:ext cx="10514114" cy="5831030"/>
          </a:xfrm>
        </p:spPr>
      </p:pic>
    </p:spTree>
    <p:extLst>
      <p:ext uri="{BB962C8B-B14F-4D97-AF65-F5344CB8AC3E}">
        <p14:creationId xmlns:p14="http://schemas.microsoft.com/office/powerpoint/2010/main" val="289616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Timeline</a:t>
            </a:r>
            <a:endParaRPr lang="en-US" dirty="0"/>
          </a:p>
        </p:txBody>
      </p:sp>
      <p:sp>
        <p:nvSpPr>
          <p:cNvPr id="5" name="Content Placeholder 4"/>
          <p:cNvSpPr>
            <a:spLocks noGrp="1"/>
          </p:cNvSpPr>
          <p:nvPr>
            <p:ph idx="1"/>
          </p:nvPr>
        </p:nvSpPr>
        <p:spPr>
          <a:xfrm>
            <a:off x="914400" y="1735137"/>
            <a:ext cx="7313613" cy="4714599"/>
          </a:xfrm>
        </p:spPr>
        <p:txBody>
          <a:bodyPr>
            <a:normAutofit fontScale="92500" lnSpcReduction="20000"/>
          </a:bodyPr>
          <a:lstStyle/>
          <a:p>
            <a:r>
              <a:rPr lang="en-US" dirty="0" smtClean="0"/>
              <a:t>Day 1- Intro; sketch and carve practice block</a:t>
            </a:r>
          </a:p>
          <a:p>
            <a:r>
              <a:rPr lang="en-US" dirty="0" smtClean="0"/>
              <a:t>Day 2- Carve and print practice block</a:t>
            </a:r>
          </a:p>
          <a:p>
            <a:r>
              <a:rPr lang="en-US" dirty="0" smtClean="0"/>
              <a:t>Day 3- Sketch for final design; begin carving</a:t>
            </a:r>
          </a:p>
          <a:p>
            <a:r>
              <a:rPr lang="en-US" dirty="0" smtClean="0"/>
              <a:t>Day 4- Carve and print first color</a:t>
            </a:r>
          </a:p>
          <a:p>
            <a:r>
              <a:rPr lang="en-US" dirty="0" smtClean="0"/>
              <a:t>Day 5- Carve and print second color</a:t>
            </a:r>
          </a:p>
          <a:p>
            <a:r>
              <a:rPr lang="en-US" dirty="0" smtClean="0"/>
              <a:t>Day 6- Carve and print third color</a:t>
            </a:r>
          </a:p>
          <a:p>
            <a:r>
              <a:rPr lang="en-US" dirty="0" smtClean="0"/>
              <a:t>Day 7- Tie up lose ends; sign etc. </a:t>
            </a:r>
          </a:p>
          <a:p>
            <a:r>
              <a:rPr lang="en-US" b="1" dirty="0" smtClean="0"/>
              <a:t>We’re looking at the beginning of the week we come back from spring break on these (April 26</a:t>
            </a:r>
            <a:r>
              <a:rPr lang="en-US" b="1" baseline="30000" dirty="0" smtClean="0"/>
              <a:t>th</a:t>
            </a:r>
            <a:r>
              <a:rPr lang="en-US" b="1" dirty="0" smtClean="0"/>
              <a:t>/27</a:t>
            </a:r>
            <a:r>
              <a:rPr lang="en-US" b="1" baseline="30000" dirty="0" smtClean="0"/>
              <a:t>th</a:t>
            </a:r>
            <a:r>
              <a:rPr lang="en-US" b="1" dirty="0" smtClean="0"/>
              <a:t> or so- I’ll set an official due date soon)</a:t>
            </a:r>
          </a:p>
        </p:txBody>
      </p:sp>
    </p:spTree>
    <p:extLst>
      <p:ext uri="{BB962C8B-B14F-4D97-AF65-F5344CB8AC3E}">
        <p14:creationId xmlns:p14="http://schemas.microsoft.com/office/powerpoint/2010/main" val="1147589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Subject Matter</a:t>
            </a:r>
            <a:endParaRPr lang="en-US" dirty="0"/>
          </a:p>
        </p:txBody>
      </p:sp>
      <p:sp>
        <p:nvSpPr>
          <p:cNvPr id="3" name="Content Placeholder 2"/>
          <p:cNvSpPr>
            <a:spLocks noGrp="1"/>
          </p:cNvSpPr>
          <p:nvPr>
            <p:ph idx="1"/>
          </p:nvPr>
        </p:nvSpPr>
        <p:spPr>
          <a:xfrm>
            <a:off x="914400" y="1735137"/>
            <a:ext cx="7313613" cy="4500157"/>
          </a:xfrm>
        </p:spPr>
        <p:txBody>
          <a:bodyPr>
            <a:normAutofit fontScale="92500" lnSpcReduction="20000"/>
          </a:bodyPr>
          <a:lstStyle/>
          <a:p>
            <a:r>
              <a:rPr lang="en-US" dirty="0" smtClean="0"/>
              <a:t>For this project, the subject matter will be a </a:t>
            </a:r>
            <a:r>
              <a:rPr lang="en-US" b="1" dirty="0" smtClean="0"/>
              <a:t>person you admire</a:t>
            </a:r>
            <a:r>
              <a:rPr lang="en-US" dirty="0" smtClean="0"/>
              <a:t>. </a:t>
            </a:r>
          </a:p>
          <a:p>
            <a:r>
              <a:rPr lang="en-US" dirty="0" smtClean="0"/>
              <a:t>This prompt is broad. It could be a musician, actor, author, family member, friend, historical figure, even a character. The person does not have to be living.</a:t>
            </a:r>
          </a:p>
          <a:p>
            <a:r>
              <a:rPr lang="en-US" dirty="0" smtClean="0"/>
              <a:t>Find a good reference photo (or multiple) to work from. You want a clear image so you can see details well. Consider your strengths. If you struggle with facial features, try to find a picture where part of the face if hidden. If you want to challenge yourself, think about including a background or other identifying details. If you do better with stylizing rather than realistic, you can take that approach. Make it your own! </a:t>
            </a:r>
            <a:endParaRPr lang="en-US" dirty="0"/>
          </a:p>
        </p:txBody>
      </p:sp>
    </p:spTree>
    <p:extLst>
      <p:ext uri="{BB962C8B-B14F-4D97-AF65-F5344CB8AC3E}">
        <p14:creationId xmlns:p14="http://schemas.microsoft.com/office/powerpoint/2010/main" val="1514625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Printing- Review</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Block printing is one type of </a:t>
            </a:r>
            <a:r>
              <a:rPr lang="en-US" b="1" dirty="0" smtClean="0"/>
              <a:t>printmaking</a:t>
            </a:r>
            <a:r>
              <a:rPr lang="en-US" dirty="0" smtClean="0"/>
              <a:t> (intaglio, </a:t>
            </a:r>
            <a:r>
              <a:rPr lang="en-US" dirty="0" err="1" smtClean="0"/>
              <a:t>callograph</a:t>
            </a:r>
            <a:r>
              <a:rPr lang="en-US" dirty="0"/>
              <a:t> </a:t>
            </a:r>
            <a:r>
              <a:rPr lang="en-US" dirty="0" smtClean="0"/>
              <a:t>and screen printing are others). In printmaking, a surface is taken away from or added to. Then ink is applied to the surface and printed on paper. With printmaking, you can make several images from the same source. </a:t>
            </a:r>
          </a:p>
          <a:p>
            <a:r>
              <a:rPr lang="en-US" dirty="0" smtClean="0"/>
              <a:t>We will be using soft cut linoleum blocks and a linoleum cutter to carve out textures. Remember that what you carve away does </a:t>
            </a:r>
            <a:r>
              <a:rPr lang="en-US" b="1" u="sng" dirty="0" smtClean="0"/>
              <a:t>not</a:t>
            </a:r>
            <a:r>
              <a:rPr lang="en-US" b="1" dirty="0" smtClean="0"/>
              <a:t> </a:t>
            </a:r>
            <a:r>
              <a:rPr lang="en-US" dirty="0" smtClean="0"/>
              <a:t>get ink applied to it and, therefore, becomes the color of your paper (so if you’re working on white paper, the carved parts will end up being white). </a:t>
            </a:r>
          </a:p>
          <a:p>
            <a:r>
              <a:rPr lang="en-US" dirty="0" smtClean="0"/>
              <a:t>Remember that you are carving out </a:t>
            </a:r>
            <a:r>
              <a:rPr lang="en-US" u="sng" dirty="0" smtClean="0"/>
              <a:t>textures</a:t>
            </a:r>
            <a:r>
              <a:rPr lang="en-US" dirty="0" smtClean="0"/>
              <a:t> and </a:t>
            </a:r>
            <a:r>
              <a:rPr lang="en-US" u="sng" dirty="0" smtClean="0"/>
              <a:t>light values. </a:t>
            </a:r>
            <a:r>
              <a:rPr lang="en-US" dirty="0" smtClean="0"/>
              <a:t>Try to minimize outline. </a:t>
            </a:r>
            <a:endParaRPr lang="en-US" u="sng" dirty="0"/>
          </a:p>
        </p:txBody>
      </p:sp>
    </p:spTree>
    <p:extLst>
      <p:ext uri="{BB962C8B-B14F-4D97-AF65-F5344CB8AC3E}">
        <p14:creationId xmlns:p14="http://schemas.microsoft.com/office/powerpoint/2010/main" val="1338135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Block Printing Process- Review (for one color only!)</a:t>
            </a:r>
            <a:endParaRPr lang="en-US" dirty="0"/>
          </a:p>
        </p:txBody>
      </p:sp>
      <p:sp>
        <p:nvSpPr>
          <p:cNvPr id="3" name="Content Placeholder 2"/>
          <p:cNvSpPr>
            <a:spLocks noGrp="1"/>
          </p:cNvSpPr>
          <p:nvPr>
            <p:ph idx="1"/>
          </p:nvPr>
        </p:nvSpPr>
        <p:spPr>
          <a:xfrm>
            <a:off x="914400" y="1735137"/>
            <a:ext cx="7313613" cy="5122863"/>
          </a:xfrm>
        </p:spPr>
        <p:txBody>
          <a:bodyPr>
            <a:normAutofit fontScale="70000" lnSpcReduction="20000"/>
          </a:bodyPr>
          <a:lstStyle/>
          <a:p>
            <a:r>
              <a:rPr lang="en-US" dirty="0" smtClean="0"/>
              <a:t>1. Draw image in pencil. </a:t>
            </a:r>
          </a:p>
          <a:p>
            <a:r>
              <a:rPr lang="en-US" dirty="0" smtClean="0"/>
              <a:t>2. Flip pencil image over onto surface of the block and burnish (apply pressure) so the image transfers onto the block. It will be backwards! That’s okay! </a:t>
            </a:r>
          </a:p>
          <a:p>
            <a:r>
              <a:rPr lang="en-US" dirty="0" smtClean="0"/>
              <a:t>3. Carve out textures and light areas. </a:t>
            </a:r>
          </a:p>
          <a:p>
            <a:r>
              <a:rPr lang="en-US" dirty="0" smtClean="0"/>
              <a:t>4. Roll ink on inking plate until it crackles. </a:t>
            </a:r>
          </a:p>
          <a:p>
            <a:r>
              <a:rPr lang="en-US" dirty="0" smtClean="0"/>
              <a:t>5. Roll a few sweeps of ink onto carved block. </a:t>
            </a:r>
          </a:p>
          <a:p>
            <a:r>
              <a:rPr lang="en-US" dirty="0" smtClean="0"/>
              <a:t>6. Set paper onto inked block. </a:t>
            </a:r>
          </a:p>
          <a:p>
            <a:r>
              <a:rPr lang="en-US" dirty="0" smtClean="0"/>
              <a:t>7. Press down with barren. </a:t>
            </a:r>
          </a:p>
          <a:p>
            <a:r>
              <a:rPr lang="en-US" dirty="0" smtClean="0"/>
              <a:t>8. Pull print (pull on a diagonal)</a:t>
            </a:r>
          </a:p>
          <a:p>
            <a:r>
              <a:rPr lang="en-US" dirty="0" smtClean="0"/>
              <a:t>9. Did the print come out how you want? If not, is the problem with the image itself, or with the inking?</a:t>
            </a:r>
          </a:p>
          <a:p>
            <a:r>
              <a:rPr lang="en-US" dirty="0" smtClean="0"/>
              <a:t>10. Carve/re-print if needed. </a:t>
            </a:r>
            <a:endParaRPr lang="en-US" dirty="0"/>
          </a:p>
        </p:txBody>
      </p:sp>
    </p:spTree>
    <p:extLst>
      <p:ext uri="{BB962C8B-B14F-4D97-AF65-F5344CB8AC3E}">
        <p14:creationId xmlns:p14="http://schemas.microsoft.com/office/powerpoint/2010/main" val="554091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Printmaking Tools</a:t>
            </a:r>
            <a:endParaRPr lang="en-US" dirty="0"/>
          </a:p>
        </p:txBody>
      </p:sp>
      <p:pic>
        <p:nvPicPr>
          <p:cNvPr id="4" name="Content Placeholder 3" descr="lino.jpg"/>
          <p:cNvPicPr>
            <a:picLocks noGrp="1" noChangeAspect="1"/>
          </p:cNvPicPr>
          <p:nvPr>
            <p:ph idx="1"/>
          </p:nvPr>
        </p:nvPicPr>
        <p:blipFill>
          <a:blip r:embed="rId2" cstate="screen">
            <a:extLst>
              <a:ext uri="{28A0092B-C50C-407E-A947-70E740481C1C}">
                <a14:useLocalDpi xmlns:a14="http://schemas.microsoft.com/office/drawing/2010/main"/>
              </a:ext>
            </a:extLst>
          </a:blip>
          <a:srcRect l="-17016" r="-17016"/>
          <a:stretch>
            <a:fillRect/>
          </a:stretch>
        </p:blipFill>
        <p:spPr>
          <a:xfrm>
            <a:off x="-322668" y="1371600"/>
            <a:ext cx="4380254" cy="2429248"/>
          </a:xfrm>
        </p:spPr>
      </p:pic>
      <p:pic>
        <p:nvPicPr>
          <p:cNvPr id="5" name="Picture 4" descr="speedbl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19102" y="1377997"/>
            <a:ext cx="2422851" cy="2422851"/>
          </a:xfrm>
          <a:prstGeom prst="rect">
            <a:avLst/>
          </a:prstGeom>
        </p:spPr>
      </p:pic>
      <p:pic>
        <p:nvPicPr>
          <p:cNvPr id="6" name="Picture 5" descr="36538_X.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3878" y="1600052"/>
            <a:ext cx="2074052" cy="2074052"/>
          </a:xfrm>
          <a:prstGeom prst="rect">
            <a:avLst/>
          </a:prstGeom>
        </p:spPr>
      </p:pic>
      <p:pic>
        <p:nvPicPr>
          <p:cNvPr id="7" name="Picture 6" descr="42904-0000-1-3ww-l.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4943" y="4235378"/>
            <a:ext cx="2837011" cy="2127758"/>
          </a:xfrm>
          <a:prstGeom prst="rect">
            <a:avLst/>
          </a:prstGeom>
        </p:spPr>
      </p:pic>
      <p:pic>
        <p:nvPicPr>
          <p:cNvPr id="8" name="Picture 7" descr="40401-1001-3ww-l.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236848" y="4470278"/>
            <a:ext cx="2775390" cy="1739244"/>
          </a:xfrm>
          <a:prstGeom prst="rect">
            <a:avLst/>
          </a:prstGeom>
        </p:spPr>
      </p:pic>
      <p:pic>
        <p:nvPicPr>
          <p:cNvPr id="9" name="Picture 8" descr="40305-group-2-3ww-l.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87078" y="4235378"/>
            <a:ext cx="2756922" cy="1810379"/>
          </a:xfrm>
          <a:prstGeom prst="rect">
            <a:avLst/>
          </a:prstGeom>
        </p:spPr>
      </p:pic>
      <p:sp>
        <p:nvSpPr>
          <p:cNvPr id="10" name="TextBox 9"/>
          <p:cNvSpPr txBox="1"/>
          <p:nvPr/>
        </p:nvSpPr>
        <p:spPr>
          <a:xfrm>
            <a:off x="164943" y="3730476"/>
            <a:ext cx="3237096" cy="369332"/>
          </a:xfrm>
          <a:prstGeom prst="rect">
            <a:avLst/>
          </a:prstGeom>
          <a:noFill/>
        </p:spPr>
        <p:txBody>
          <a:bodyPr wrap="square" rtlCol="0">
            <a:spAutoFit/>
          </a:bodyPr>
          <a:lstStyle/>
          <a:p>
            <a:r>
              <a:rPr lang="en-US" dirty="0" err="1" smtClean="0"/>
              <a:t>Lino</a:t>
            </a:r>
            <a:r>
              <a:rPr lang="en-US" dirty="0" smtClean="0"/>
              <a:t>-cutter and gouge tips</a:t>
            </a:r>
            <a:endParaRPr lang="en-US" dirty="0"/>
          </a:p>
        </p:txBody>
      </p:sp>
      <p:sp>
        <p:nvSpPr>
          <p:cNvPr id="11" name="TextBox 10"/>
          <p:cNvSpPr txBox="1"/>
          <p:nvPr/>
        </p:nvSpPr>
        <p:spPr>
          <a:xfrm>
            <a:off x="3863878" y="3757756"/>
            <a:ext cx="2074052" cy="369332"/>
          </a:xfrm>
          <a:prstGeom prst="rect">
            <a:avLst/>
          </a:prstGeom>
          <a:noFill/>
        </p:spPr>
        <p:txBody>
          <a:bodyPr wrap="square" rtlCol="0">
            <a:spAutoFit/>
          </a:bodyPr>
          <a:lstStyle/>
          <a:p>
            <a:r>
              <a:rPr lang="en-US" dirty="0" smtClean="0"/>
              <a:t>Barren</a:t>
            </a:r>
            <a:endParaRPr lang="en-US" dirty="0"/>
          </a:p>
        </p:txBody>
      </p:sp>
      <p:sp>
        <p:nvSpPr>
          <p:cNvPr id="12" name="TextBox 11"/>
          <p:cNvSpPr txBox="1"/>
          <p:nvPr/>
        </p:nvSpPr>
        <p:spPr>
          <a:xfrm>
            <a:off x="6387078" y="3800848"/>
            <a:ext cx="2354875" cy="369332"/>
          </a:xfrm>
          <a:prstGeom prst="rect">
            <a:avLst/>
          </a:prstGeom>
          <a:noFill/>
        </p:spPr>
        <p:txBody>
          <a:bodyPr wrap="square" rtlCol="0">
            <a:spAutoFit/>
          </a:bodyPr>
          <a:lstStyle/>
          <a:p>
            <a:r>
              <a:rPr lang="en-US" dirty="0" smtClean="0"/>
              <a:t>Brayer</a:t>
            </a:r>
            <a:endParaRPr lang="en-US" dirty="0"/>
          </a:p>
        </p:txBody>
      </p:sp>
      <p:sp>
        <p:nvSpPr>
          <p:cNvPr id="13" name="TextBox 12"/>
          <p:cNvSpPr txBox="1"/>
          <p:nvPr/>
        </p:nvSpPr>
        <p:spPr>
          <a:xfrm>
            <a:off x="164943" y="6379631"/>
            <a:ext cx="3071905" cy="369332"/>
          </a:xfrm>
          <a:prstGeom prst="rect">
            <a:avLst/>
          </a:prstGeom>
          <a:noFill/>
        </p:spPr>
        <p:txBody>
          <a:bodyPr wrap="square" rtlCol="0">
            <a:spAutoFit/>
          </a:bodyPr>
          <a:lstStyle/>
          <a:p>
            <a:r>
              <a:rPr lang="en-US" dirty="0" smtClean="0"/>
              <a:t>Inking plate</a:t>
            </a:r>
            <a:endParaRPr lang="en-US" dirty="0"/>
          </a:p>
        </p:txBody>
      </p:sp>
      <p:sp>
        <p:nvSpPr>
          <p:cNvPr id="14" name="TextBox 13"/>
          <p:cNvSpPr txBox="1"/>
          <p:nvPr/>
        </p:nvSpPr>
        <p:spPr>
          <a:xfrm>
            <a:off x="3236848" y="6379631"/>
            <a:ext cx="2420680" cy="369332"/>
          </a:xfrm>
          <a:prstGeom prst="rect">
            <a:avLst/>
          </a:prstGeom>
          <a:noFill/>
        </p:spPr>
        <p:txBody>
          <a:bodyPr wrap="square" rtlCol="0">
            <a:spAutoFit/>
          </a:bodyPr>
          <a:lstStyle/>
          <a:p>
            <a:r>
              <a:rPr lang="en-US" dirty="0" smtClean="0"/>
              <a:t>Linoleum (Soft-</a:t>
            </a:r>
            <a:r>
              <a:rPr lang="en-US" dirty="0" err="1" smtClean="0"/>
              <a:t>Kut</a:t>
            </a:r>
            <a:r>
              <a:rPr lang="en-US" dirty="0" smtClean="0"/>
              <a:t>)</a:t>
            </a:r>
            <a:endParaRPr lang="en-US" dirty="0"/>
          </a:p>
        </p:txBody>
      </p:sp>
      <p:sp>
        <p:nvSpPr>
          <p:cNvPr id="15" name="TextBox 14"/>
          <p:cNvSpPr txBox="1"/>
          <p:nvPr/>
        </p:nvSpPr>
        <p:spPr>
          <a:xfrm>
            <a:off x="6387078" y="6178470"/>
            <a:ext cx="2756922" cy="369332"/>
          </a:xfrm>
          <a:prstGeom prst="rect">
            <a:avLst/>
          </a:prstGeom>
          <a:noFill/>
        </p:spPr>
        <p:txBody>
          <a:bodyPr wrap="square" rtlCol="0">
            <a:spAutoFit/>
          </a:bodyPr>
          <a:lstStyle/>
          <a:p>
            <a:r>
              <a:rPr lang="en-US" dirty="0" smtClean="0"/>
              <a:t>Block Printing ink</a:t>
            </a:r>
            <a:endParaRPr lang="en-US" dirty="0"/>
          </a:p>
        </p:txBody>
      </p:sp>
    </p:spTree>
    <p:extLst>
      <p:ext uri="{BB962C8B-B14F-4D97-AF65-F5344CB8AC3E}">
        <p14:creationId xmlns:p14="http://schemas.microsoft.com/office/powerpoint/2010/main" val="195049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28" y="503238"/>
            <a:ext cx="8197642" cy="868362"/>
          </a:xfrm>
        </p:spPr>
        <p:txBody>
          <a:bodyPr/>
          <a:lstStyle/>
          <a:p>
            <a:r>
              <a:rPr lang="en-US" dirty="0" smtClean="0"/>
              <a:t>How does a reduction print differ from a regular block print? </a:t>
            </a:r>
            <a:endParaRPr lang="en-US" dirty="0"/>
          </a:p>
        </p:txBody>
      </p:sp>
      <p:sp>
        <p:nvSpPr>
          <p:cNvPr id="3" name="Content Placeholder 2"/>
          <p:cNvSpPr>
            <a:spLocks noGrp="1"/>
          </p:cNvSpPr>
          <p:nvPr>
            <p:ph idx="1"/>
          </p:nvPr>
        </p:nvSpPr>
        <p:spPr>
          <a:xfrm>
            <a:off x="914400" y="1735137"/>
            <a:ext cx="7313613" cy="4830068"/>
          </a:xfrm>
        </p:spPr>
        <p:txBody>
          <a:bodyPr>
            <a:normAutofit fontScale="85000" lnSpcReduction="10000"/>
          </a:bodyPr>
          <a:lstStyle/>
          <a:p>
            <a:r>
              <a:rPr lang="en-US" dirty="0" smtClean="0"/>
              <a:t>With a regular block print like you did in Art 1, you were only able to print one color. </a:t>
            </a:r>
          </a:p>
          <a:p>
            <a:r>
              <a:rPr lang="en-US" dirty="0" smtClean="0"/>
              <a:t>With a reduction print, you carve and print multiple times. Each time you carve away a new area, the color you just printed will be revealed. </a:t>
            </a:r>
          </a:p>
          <a:p>
            <a:r>
              <a:rPr lang="en-US" dirty="0" smtClean="0"/>
              <a:t>The colors that are added after will layer on top of the earlier colors. </a:t>
            </a:r>
          </a:p>
          <a:p>
            <a:r>
              <a:rPr lang="en-US" dirty="0" smtClean="0"/>
              <a:t>The colors should be printed in order from </a:t>
            </a:r>
            <a:r>
              <a:rPr lang="en-US" b="1" dirty="0" smtClean="0"/>
              <a:t>lightest to darkest. </a:t>
            </a:r>
            <a:endParaRPr lang="en-US" dirty="0" smtClean="0"/>
          </a:p>
          <a:p>
            <a:r>
              <a:rPr lang="en-US" dirty="0" smtClean="0"/>
              <a:t>You have to get the block lined up in the right spot when you go to print (called “registering”). It’s pretty tough to get them image 100% perfectly registered. That’s okay. That will give the image a unique look. We can also use a tool called a “jig” to help with registration.</a:t>
            </a:r>
            <a:endParaRPr lang="en-US" dirty="0"/>
          </a:p>
        </p:txBody>
      </p:sp>
    </p:spTree>
    <p:extLst>
      <p:ext uri="{BB962C8B-B14F-4D97-AF65-F5344CB8AC3E}">
        <p14:creationId xmlns:p14="http://schemas.microsoft.com/office/powerpoint/2010/main" val="1717992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32" y="503238"/>
            <a:ext cx="8577010" cy="868362"/>
          </a:xfrm>
        </p:spPr>
        <p:txBody>
          <a:bodyPr/>
          <a:lstStyle/>
          <a:p>
            <a:r>
              <a:rPr lang="en-US" dirty="0" smtClean="0"/>
              <a:t>Confused? It’s easier to understand when you see it done. </a:t>
            </a:r>
            <a:endParaRPr lang="en-US" dirty="0"/>
          </a:p>
        </p:txBody>
      </p:sp>
      <p:sp>
        <p:nvSpPr>
          <p:cNvPr id="3" name="Content Placeholder 2"/>
          <p:cNvSpPr>
            <a:spLocks noGrp="1"/>
          </p:cNvSpPr>
          <p:nvPr>
            <p:ph idx="1"/>
          </p:nvPr>
        </p:nvSpPr>
        <p:spPr/>
        <p:txBody>
          <a:bodyPr/>
          <a:lstStyle/>
          <a:p>
            <a:r>
              <a:rPr lang="en-US" dirty="0">
                <a:hlinkClick r:id="rId2"/>
              </a:rPr>
              <a:t>https://www.youtube.com/watch?v=</a:t>
            </a:r>
            <a:r>
              <a:rPr lang="en-US" dirty="0" smtClean="0">
                <a:hlinkClick r:id="rId2"/>
              </a:rPr>
              <a:t>lRy5lvrWsa0</a:t>
            </a:r>
            <a:endParaRPr lang="en-US" dirty="0" smtClean="0"/>
          </a:p>
          <a:p>
            <a:r>
              <a:rPr lang="en-US" dirty="0">
                <a:hlinkClick r:id="rId3"/>
              </a:rPr>
              <a:t>https://www.youtube.com/watch?v=</a:t>
            </a:r>
            <a:r>
              <a:rPr lang="en-US" dirty="0" smtClean="0">
                <a:hlinkClick r:id="rId3"/>
              </a:rPr>
              <a:t>enYSeVtcp_w</a:t>
            </a:r>
            <a:endParaRPr lang="en-US" dirty="0" smtClean="0"/>
          </a:p>
          <a:p>
            <a:endParaRPr lang="en-US" dirty="0" smtClean="0"/>
          </a:p>
          <a:p>
            <a:endParaRPr lang="en-US" dirty="0"/>
          </a:p>
        </p:txBody>
      </p:sp>
    </p:spTree>
    <p:extLst>
      <p:ext uri="{BB962C8B-B14F-4D97-AF65-F5344CB8AC3E}">
        <p14:creationId xmlns:p14="http://schemas.microsoft.com/office/powerpoint/2010/main" val="1611637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solidFill>
                  <a:srgbClr val="FF0000"/>
                </a:solidFill>
              </a:rPr>
              <a:t>YOU WILL DO A SMALL PRACTICE PRINT FIRST THEN GO THROUGH THE EXACT SAME PROCESS FOR THE FINAL PRINT. THE DIRECTIONS ARE THE SAME.</a:t>
            </a:r>
          </a:p>
          <a:p>
            <a:r>
              <a:rPr lang="en-US" dirty="0" smtClean="0"/>
              <a:t>Decide on subject and gather source material. Draw out sketch on regular paper- aim for fairly large, simple, clear shapes. Transfer sketch to block. Color sketch with colored pencil. </a:t>
            </a:r>
          </a:p>
          <a:p>
            <a:r>
              <a:rPr lang="en-US" dirty="0" smtClean="0"/>
              <a:t>Create jig if desired: take large, flat piece of cardboard; put linoleum block on cardboard and trace around block. Cut out carefully with X-</a:t>
            </a:r>
            <a:r>
              <a:rPr lang="en-US" dirty="0" err="1" smtClean="0"/>
              <a:t>acto</a:t>
            </a:r>
            <a:r>
              <a:rPr lang="en-US" dirty="0" smtClean="0"/>
              <a:t> knife. Lay paper down and create marks to show where the corners of your printing paper will need to line up. </a:t>
            </a:r>
          </a:p>
          <a:p>
            <a:r>
              <a:rPr lang="en-US" dirty="0" smtClean="0"/>
              <a:t>Gather all materials. Have color plan nearby! </a:t>
            </a:r>
            <a:endParaRPr lang="en-US" dirty="0"/>
          </a:p>
        </p:txBody>
      </p:sp>
    </p:spTree>
    <p:extLst>
      <p:ext uri="{BB962C8B-B14F-4D97-AF65-F5344CB8AC3E}">
        <p14:creationId xmlns:p14="http://schemas.microsoft.com/office/powerpoint/2010/main" val="1200745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3238"/>
            <a:ext cx="7695599" cy="868362"/>
          </a:xfrm>
        </p:spPr>
        <p:txBody>
          <a:bodyPr/>
          <a:lstStyle/>
          <a:p>
            <a:r>
              <a:rPr lang="en-US" dirty="0" smtClean="0"/>
              <a:t>Carving and printing first color </a:t>
            </a:r>
            <a:endParaRPr lang="en-US" dirty="0"/>
          </a:p>
        </p:txBody>
      </p:sp>
      <p:sp>
        <p:nvSpPr>
          <p:cNvPr id="3" name="Content Placeholder 2"/>
          <p:cNvSpPr>
            <a:spLocks noGrp="1"/>
          </p:cNvSpPr>
          <p:nvPr>
            <p:ph idx="1"/>
          </p:nvPr>
        </p:nvSpPr>
        <p:spPr>
          <a:xfrm>
            <a:off x="914400" y="1735138"/>
            <a:ext cx="7313613" cy="4995022"/>
          </a:xfrm>
        </p:spPr>
        <p:txBody>
          <a:bodyPr>
            <a:normAutofit fontScale="77500" lnSpcReduction="20000"/>
          </a:bodyPr>
          <a:lstStyle/>
          <a:p>
            <a:r>
              <a:rPr lang="en-US" dirty="0" smtClean="0"/>
              <a:t>Carve away all areas that will be </a:t>
            </a:r>
            <a:r>
              <a:rPr lang="en-US" b="1" u="sng" dirty="0" smtClean="0"/>
              <a:t>white</a:t>
            </a:r>
            <a:r>
              <a:rPr lang="en-US" dirty="0" smtClean="0"/>
              <a:t> first. Remember to keep carve direction as consistent as possible. Carve enough off the block so that the shapes are clear, but leaving a little left over can help give the print some dimension. You can rest the block on the printing plate and brace it against the table edge to give you more leverage. Clean off all burrs and prepare your printing station with all materials. At this time, have the carved block in the jig hole if you’re using the jig. </a:t>
            </a:r>
          </a:p>
          <a:p>
            <a:r>
              <a:rPr lang="en-US" b="1" dirty="0" smtClean="0"/>
              <a:t>Print the lightest color first. </a:t>
            </a:r>
            <a:r>
              <a:rPr lang="en-US" dirty="0" smtClean="0"/>
              <a:t>Pour about a dime size dollop of ink on the printing plate and roll flat with the brayer. Listen for the crackle to know when the ink is the right consistency. Roll the ink onto the block evenly. Place paper on top. Burnish with the barren and lift on the diagonal. </a:t>
            </a:r>
          </a:p>
          <a:p>
            <a:r>
              <a:rPr lang="en-US" dirty="0" smtClean="0"/>
              <a:t>Assess the print (too much ink? Not enough?) Take this into account when pulling your next prints. </a:t>
            </a:r>
          </a:p>
          <a:p>
            <a:r>
              <a:rPr lang="en-US" dirty="0" smtClean="0"/>
              <a:t>Repeat the printing process again several more times. Pull at least </a:t>
            </a:r>
            <a:r>
              <a:rPr lang="en-US" u="sng" dirty="0" smtClean="0"/>
              <a:t>ten</a:t>
            </a:r>
            <a:r>
              <a:rPr lang="en-US" dirty="0" smtClean="0"/>
              <a:t> prints total. It is very difficult to get a nearly perfect prints, so the more you have to work with, the better your chances will be.  </a:t>
            </a:r>
          </a:p>
          <a:p>
            <a:endParaRPr lang="en-US" dirty="0" smtClean="0"/>
          </a:p>
        </p:txBody>
      </p:sp>
    </p:spTree>
    <p:extLst>
      <p:ext uri="{BB962C8B-B14F-4D97-AF65-F5344CB8AC3E}">
        <p14:creationId xmlns:p14="http://schemas.microsoft.com/office/powerpoint/2010/main" val="3370688530"/>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kwell">
  <a:themeElements>
    <a:clrScheme name="Inkwell">
      <a:dk1>
        <a:sysClr val="windowText" lastClr="000000"/>
      </a:dk1>
      <a:lt1>
        <a:sysClr val="window" lastClr="FFFFFF"/>
      </a:lt1>
      <a:dk2>
        <a:srgbClr val="584D2E"/>
      </a:dk2>
      <a:lt2>
        <a:srgbClr val="EFE7C3"/>
      </a:lt2>
      <a:accent1>
        <a:srgbClr val="860908"/>
      </a:accent1>
      <a:accent2>
        <a:srgbClr val="4A0505"/>
      </a:accent2>
      <a:accent3>
        <a:srgbClr val="7A500A"/>
      </a:accent3>
      <a:accent4>
        <a:srgbClr val="C47810"/>
      </a:accent4>
      <a:accent5>
        <a:srgbClr val="827752"/>
      </a:accent5>
      <a:accent6>
        <a:srgbClr val="B5BB83"/>
      </a:accent6>
      <a:hlink>
        <a:srgbClr val="C47810"/>
      </a:hlink>
      <a:folHlink>
        <a:srgbClr val="F0A43A"/>
      </a:folHlink>
    </a:clrScheme>
    <a:fontScheme name="Inkwell">
      <a:majorFont>
        <a:latin typeface="Goudy Old Style"/>
        <a:ea typeface=""/>
        <a:cs typeface=""/>
        <a:font script="Jpan" typeface="ＭＳ 明朝"/>
        <a:font script="Hans" typeface="宋体"/>
        <a:font script="Hant" typeface="新細明體"/>
      </a:majorFont>
      <a:minorFont>
        <a:latin typeface="Goudy Old Style"/>
        <a:ea typeface=""/>
        <a:cs typeface=""/>
        <a:font script="Jpan" typeface="ＭＳ 明朝"/>
        <a:font script="Hans" typeface="宋体"/>
        <a:font script="Hant" typeface="新細明體"/>
      </a:minorFont>
    </a:fontScheme>
    <a:fmtScheme name="Inkwell">
      <a:fillStyleLst>
        <a:solidFill>
          <a:schemeClr val="phClr"/>
        </a:solidFill>
        <a:blipFill rotWithShape="1">
          <a:blip xmlns:r="http://schemas.openxmlformats.org/officeDocument/2006/relationships" r:embed="rId1">
            <a:duotone>
              <a:schemeClr val="phClr">
                <a:shade val="30000"/>
              </a:schemeClr>
              <a:schemeClr val="phClr">
                <a:alpha val="10000"/>
                <a:satMod val="120000"/>
              </a:schemeClr>
            </a:duotone>
          </a:blip>
          <a:stretch/>
        </a:blipFill>
        <a:blipFill rotWithShape="1">
          <a:blip xmlns:r="http://schemas.openxmlformats.org/officeDocument/2006/relationships" r:embed="rId2">
            <a:duotone>
              <a:schemeClr val="phClr">
                <a:shade val="30000"/>
                <a:satMod val="150000"/>
              </a:schemeClr>
              <a:schemeClr val="phClr">
                <a:alpha val="10000"/>
                <a:satMod val="120000"/>
              </a:schemeClr>
            </a:duotone>
          </a:blip>
          <a:stretch/>
        </a:blipFill>
      </a:fillStyleLst>
      <a:lnStyleLst>
        <a:ln w="12700"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38100" dir="5400000" rotWithShape="0">
              <a:srgbClr val="000000">
                <a:alpha val="75000"/>
              </a:srgbClr>
            </a:outerShdw>
          </a:effectLst>
        </a:effectStyle>
        <a:effectStyle>
          <a:effectLst>
            <a:outerShdw blurRad="38100" dist="25400" dir="5400000" rotWithShape="0">
              <a:srgbClr val="000000">
                <a:alpha val="75000"/>
              </a:srgbClr>
            </a:outerShdw>
            <a:softEdge rad="25400"/>
          </a:effectLst>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Inkwell.thmx</Template>
  <TotalTime>5713</TotalTime>
  <Words>1555</Words>
  <Application>Microsoft Macintosh PowerPoint</Application>
  <PresentationFormat>On-screen Show (4:3)</PresentationFormat>
  <Paragraphs>79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Inkwell</vt:lpstr>
      <vt:lpstr>Printmaking: Block Print Reduction Print</vt:lpstr>
      <vt:lpstr>Subject Matter</vt:lpstr>
      <vt:lpstr>Block Printing- Review</vt:lpstr>
      <vt:lpstr>Block Printing Process- Review (for one color only!)</vt:lpstr>
      <vt:lpstr>Printmaking Tools</vt:lpstr>
      <vt:lpstr>How does a reduction print differ from a regular block print? </vt:lpstr>
      <vt:lpstr>Confused? It’s easier to understand when you see it done. </vt:lpstr>
      <vt:lpstr>Set Up</vt:lpstr>
      <vt:lpstr>Carving and printing first color </vt:lpstr>
      <vt:lpstr>Printing Second Color</vt:lpstr>
      <vt:lpstr>Printing third (etc.) colors</vt:lpstr>
      <vt:lpstr>What am I looking for? </vt:lpstr>
      <vt:lpstr>What can I do to take this above and beyond? Options!</vt:lpstr>
      <vt:lpstr>Examples</vt:lpstr>
      <vt:lpstr>PowerPoint Presentation</vt:lpstr>
      <vt:lpstr>PowerPoint Presentation</vt:lpstr>
      <vt:lpstr>PowerPoint Presentation</vt:lpstr>
      <vt:lpstr>PowerPoint Presentation</vt:lpstr>
      <vt:lpstr>Timeline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Printmaking: Block Print Reduction Print</dc:title>
  <dc:creator>LHS Art 2</dc:creator>
  <cp:lastModifiedBy>LHS Art 2</cp:lastModifiedBy>
  <cp:revision>13</cp:revision>
  <dcterms:created xsi:type="dcterms:W3CDTF">2016-04-01T19:18:41Z</dcterms:created>
  <dcterms:modified xsi:type="dcterms:W3CDTF">2016-04-05T18:32:12Z</dcterms:modified>
</cp:coreProperties>
</file>