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82"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2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4/11/16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4/11/16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4/11/16</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4/11/16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4/11/16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4/11/16</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Reduction Block Printing Process Tutorial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36922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5.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928317" y="995832"/>
            <a:ext cx="9226376" cy="5074507"/>
          </a:xfrm>
        </p:spPr>
      </p:pic>
      <p:sp>
        <p:nvSpPr>
          <p:cNvPr id="6" name="TextBox 5"/>
          <p:cNvSpPr txBox="1"/>
          <p:nvPr/>
        </p:nvSpPr>
        <p:spPr>
          <a:xfrm>
            <a:off x="5131968" y="630775"/>
            <a:ext cx="3879013" cy="5909311"/>
          </a:xfrm>
          <a:prstGeom prst="rect">
            <a:avLst/>
          </a:prstGeom>
          <a:noFill/>
        </p:spPr>
        <p:txBody>
          <a:bodyPr wrap="square" rtlCol="0">
            <a:spAutoFit/>
          </a:bodyPr>
          <a:lstStyle/>
          <a:p>
            <a:r>
              <a:rPr lang="en-US" dirty="0" smtClean="0"/>
              <a:t>At this point, I colored in my sketch. Its not a good idea to do this before you transfer the sketch onto the block because the crayon wax might prevent the pencil lines from transferring properly. </a:t>
            </a:r>
          </a:p>
          <a:p>
            <a:endParaRPr lang="en-US" dirty="0"/>
          </a:p>
          <a:p>
            <a:r>
              <a:rPr lang="en-US" dirty="0" smtClean="0"/>
              <a:t>You don’t need to color completely neatly, you’re just trying to make it clear for yourself what colors go where. </a:t>
            </a:r>
          </a:p>
          <a:p>
            <a:endParaRPr lang="en-US" dirty="0"/>
          </a:p>
          <a:p>
            <a:r>
              <a:rPr lang="en-US" dirty="0" smtClean="0"/>
              <a:t>I tried to balance out my colors so there was a little of every color in all areas of the image. I also really tried to pay attention to what shapes were shadows/highlights/mid-tones. I also tried to make sure the light source was clear and consistent so everything made sense. </a:t>
            </a:r>
            <a:endParaRPr lang="en-US" dirty="0"/>
          </a:p>
        </p:txBody>
      </p:sp>
    </p:spTree>
    <p:extLst>
      <p:ext uri="{BB962C8B-B14F-4D97-AF65-F5344CB8AC3E}">
        <p14:creationId xmlns:p14="http://schemas.microsoft.com/office/powerpoint/2010/main" val="3718955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7.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692773" y="1629076"/>
            <a:ext cx="8229600" cy="4526280"/>
          </a:xfrm>
        </p:spPr>
      </p:pic>
      <p:sp>
        <p:nvSpPr>
          <p:cNvPr id="5" name="TextBox 4"/>
          <p:cNvSpPr txBox="1"/>
          <p:nvPr/>
        </p:nvSpPr>
        <p:spPr>
          <a:xfrm>
            <a:off x="5131968" y="1629076"/>
            <a:ext cx="3844685" cy="4524316"/>
          </a:xfrm>
          <a:prstGeom prst="rect">
            <a:avLst/>
          </a:prstGeom>
          <a:noFill/>
        </p:spPr>
        <p:txBody>
          <a:bodyPr wrap="square" rtlCol="0">
            <a:spAutoFit/>
          </a:bodyPr>
          <a:lstStyle/>
          <a:p>
            <a:r>
              <a:rPr lang="en-US" dirty="0" smtClean="0"/>
              <a:t>Time to carve out my first color! I am going to carve all the WHITE shapes first because when I roll my first round of ink, the carved areas will not be inked. </a:t>
            </a:r>
          </a:p>
          <a:p>
            <a:endParaRPr lang="en-US" dirty="0"/>
          </a:p>
          <a:p>
            <a:r>
              <a:rPr lang="en-US" dirty="0" smtClean="0"/>
              <a:t>I was getting confused even with my sketch nearby what shapes needed to be white (the sketch and the image on the block are reversed from each other). What I did to help myself with that issue was to make little marks inside every shape needing carving (you can draw with pencil right onto the block)</a:t>
            </a:r>
            <a:endParaRPr lang="en-US" dirty="0"/>
          </a:p>
        </p:txBody>
      </p:sp>
    </p:spTree>
    <p:extLst>
      <p:ext uri="{BB962C8B-B14F-4D97-AF65-F5344CB8AC3E}">
        <p14:creationId xmlns:p14="http://schemas.microsoft.com/office/powerpoint/2010/main" val="24400056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8.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555462" y="633733"/>
            <a:ext cx="10236480" cy="5630064"/>
          </a:xfrm>
        </p:spPr>
      </p:pic>
      <p:sp>
        <p:nvSpPr>
          <p:cNvPr id="5" name="TextBox 4"/>
          <p:cNvSpPr txBox="1"/>
          <p:nvPr/>
        </p:nvSpPr>
        <p:spPr>
          <a:xfrm>
            <a:off x="6367760" y="1029665"/>
            <a:ext cx="2319040" cy="4247317"/>
          </a:xfrm>
          <a:prstGeom prst="rect">
            <a:avLst/>
          </a:prstGeom>
          <a:noFill/>
        </p:spPr>
        <p:txBody>
          <a:bodyPr wrap="square" rtlCol="0">
            <a:spAutoFit/>
          </a:bodyPr>
          <a:lstStyle/>
          <a:p>
            <a:r>
              <a:rPr lang="en-US" dirty="0" smtClean="0"/>
              <a:t>Here’s what the block looks like with the white parts carved out. </a:t>
            </a:r>
          </a:p>
          <a:p>
            <a:endParaRPr lang="en-US" dirty="0"/>
          </a:p>
          <a:p>
            <a:r>
              <a:rPr lang="en-US" dirty="0" smtClean="0"/>
              <a:t>I tried to keep my carve marks going in a consistent direction. On the face and hands, I curved my carves slightly to show that the body parts have rounded volume and form. </a:t>
            </a:r>
            <a:endParaRPr lang="en-US" dirty="0"/>
          </a:p>
        </p:txBody>
      </p:sp>
    </p:spTree>
    <p:extLst>
      <p:ext uri="{BB962C8B-B14F-4D97-AF65-F5344CB8AC3E}">
        <p14:creationId xmlns:p14="http://schemas.microsoft.com/office/powerpoint/2010/main" val="1856794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9.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801014" y="617798"/>
            <a:ext cx="10721674" cy="5896921"/>
          </a:xfrm>
        </p:spPr>
      </p:pic>
      <p:sp>
        <p:nvSpPr>
          <p:cNvPr id="5" name="TextBox 4"/>
          <p:cNvSpPr txBox="1"/>
          <p:nvPr/>
        </p:nvSpPr>
        <p:spPr>
          <a:xfrm>
            <a:off x="5423752" y="943860"/>
            <a:ext cx="2952169" cy="2862323"/>
          </a:xfrm>
          <a:prstGeom prst="rect">
            <a:avLst/>
          </a:prstGeom>
          <a:noFill/>
        </p:spPr>
        <p:txBody>
          <a:bodyPr wrap="square" rtlCol="0">
            <a:spAutoFit/>
          </a:bodyPr>
          <a:lstStyle/>
          <a:p>
            <a:r>
              <a:rPr lang="en-US" dirty="0" smtClean="0"/>
              <a:t>I inked my first color (silver) and pulled three prints. See how the areas I just carved show up as white. </a:t>
            </a:r>
          </a:p>
          <a:p>
            <a:endParaRPr lang="en-US" dirty="0"/>
          </a:p>
          <a:p>
            <a:r>
              <a:rPr lang="en-US" dirty="0" smtClean="0"/>
              <a:t>I set these prints off to the side to dry and washed my block, brayer and ink plate. </a:t>
            </a:r>
            <a:endParaRPr lang="en-US" dirty="0"/>
          </a:p>
        </p:txBody>
      </p:sp>
    </p:spTree>
    <p:extLst>
      <p:ext uri="{BB962C8B-B14F-4D97-AF65-F5344CB8AC3E}">
        <p14:creationId xmlns:p14="http://schemas.microsoft.com/office/powerpoint/2010/main" val="1603581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0.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913455" y="892377"/>
            <a:ext cx="9600255" cy="5280140"/>
          </a:xfrm>
        </p:spPr>
      </p:pic>
      <p:sp>
        <p:nvSpPr>
          <p:cNvPr id="5" name="TextBox 4"/>
          <p:cNvSpPr txBox="1"/>
          <p:nvPr/>
        </p:nvSpPr>
        <p:spPr>
          <a:xfrm>
            <a:off x="5990157" y="1132632"/>
            <a:ext cx="3153843" cy="4801315"/>
          </a:xfrm>
          <a:prstGeom prst="rect">
            <a:avLst/>
          </a:prstGeom>
          <a:noFill/>
        </p:spPr>
        <p:txBody>
          <a:bodyPr wrap="square" rtlCol="0">
            <a:spAutoFit/>
          </a:bodyPr>
          <a:lstStyle/>
          <a:p>
            <a:r>
              <a:rPr lang="en-US" dirty="0" smtClean="0"/>
              <a:t>Remember, I just printed silver. Now, I am going to carve all the areas that will show up as silver. </a:t>
            </a:r>
          </a:p>
          <a:p>
            <a:endParaRPr lang="en-US" dirty="0"/>
          </a:p>
          <a:p>
            <a:r>
              <a:rPr lang="en-US" dirty="0" smtClean="0"/>
              <a:t>Again, I am trying to carve in a consistent direction and show volume with my carves.</a:t>
            </a:r>
          </a:p>
          <a:p>
            <a:endParaRPr lang="en-US" dirty="0"/>
          </a:p>
          <a:p>
            <a:r>
              <a:rPr lang="en-US" dirty="0" smtClean="0"/>
              <a:t>I actually slightly extended my carves over the original lines that I drew on the block. This will create almost a transition/blending effect instead of having all hard-edged shapes. </a:t>
            </a:r>
            <a:endParaRPr lang="en-US" dirty="0"/>
          </a:p>
        </p:txBody>
      </p:sp>
    </p:spTree>
    <p:extLst>
      <p:ext uri="{BB962C8B-B14F-4D97-AF65-F5344CB8AC3E}">
        <p14:creationId xmlns:p14="http://schemas.microsoft.com/office/powerpoint/2010/main" val="1200760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2.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658445" y="253535"/>
            <a:ext cx="10241304" cy="5632717"/>
          </a:xfrm>
        </p:spPr>
      </p:pic>
      <p:sp>
        <p:nvSpPr>
          <p:cNvPr id="5" name="TextBox 4"/>
          <p:cNvSpPr txBox="1"/>
          <p:nvPr/>
        </p:nvSpPr>
        <p:spPr>
          <a:xfrm>
            <a:off x="1081318" y="703605"/>
            <a:ext cx="2952169" cy="3139321"/>
          </a:xfrm>
          <a:prstGeom prst="rect">
            <a:avLst/>
          </a:prstGeom>
          <a:noFill/>
        </p:spPr>
        <p:txBody>
          <a:bodyPr wrap="square" rtlCol="0">
            <a:spAutoFit/>
          </a:bodyPr>
          <a:lstStyle/>
          <a:p>
            <a:r>
              <a:rPr lang="en-US" dirty="0" smtClean="0"/>
              <a:t>Now to print my next color, which will be brown. I had to mix the brown ink using red, orange and turquoise. A palette knife and small cup work well for mixing and moving the ink to the inking plate. You can also mix your colors right on the inking plate. </a:t>
            </a:r>
            <a:endParaRPr lang="en-US" dirty="0"/>
          </a:p>
        </p:txBody>
      </p:sp>
    </p:spTree>
    <p:extLst>
      <p:ext uri="{BB962C8B-B14F-4D97-AF65-F5344CB8AC3E}">
        <p14:creationId xmlns:p14="http://schemas.microsoft.com/office/powerpoint/2010/main" val="17435549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1.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789534" y="1396536"/>
            <a:ext cx="1922342" cy="2862323"/>
          </a:xfrm>
          <a:prstGeom prst="rect">
            <a:avLst/>
          </a:prstGeom>
          <a:noFill/>
        </p:spPr>
        <p:txBody>
          <a:bodyPr wrap="square" rtlCol="0">
            <a:spAutoFit/>
          </a:bodyPr>
          <a:lstStyle/>
          <a:p>
            <a:r>
              <a:rPr lang="en-US" dirty="0" smtClean="0"/>
              <a:t>The colors I used before mixing (I also added in some red)</a:t>
            </a:r>
          </a:p>
          <a:p>
            <a:endParaRPr lang="en-US" dirty="0"/>
          </a:p>
          <a:p>
            <a:r>
              <a:rPr lang="en-US" dirty="0" smtClean="0"/>
              <a:t>Mixing colors is a little more advanced but can be done. </a:t>
            </a:r>
            <a:endParaRPr lang="en-US" dirty="0"/>
          </a:p>
        </p:txBody>
      </p:sp>
    </p:spTree>
    <p:extLst>
      <p:ext uri="{BB962C8B-B14F-4D97-AF65-F5344CB8AC3E}">
        <p14:creationId xmlns:p14="http://schemas.microsoft.com/office/powerpoint/2010/main" val="26324428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3.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2624225" y="187305"/>
            <a:ext cx="10761784" cy="5918981"/>
          </a:xfrm>
        </p:spPr>
      </p:pic>
      <p:sp>
        <p:nvSpPr>
          <p:cNvPr id="5" name="TextBox 4"/>
          <p:cNvSpPr txBox="1"/>
          <p:nvPr/>
        </p:nvSpPr>
        <p:spPr>
          <a:xfrm>
            <a:off x="5183459" y="270697"/>
            <a:ext cx="3960541" cy="6463309"/>
          </a:xfrm>
          <a:prstGeom prst="rect">
            <a:avLst/>
          </a:prstGeom>
          <a:noFill/>
        </p:spPr>
        <p:txBody>
          <a:bodyPr wrap="square" rtlCol="0">
            <a:spAutoFit/>
          </a:bodyPr>
          <a:lstStyle/>
          <a:p>
            <a:r>
              <a:rPr lang="en-US" dirty="0" smtClean="0"/>
              <a:t>Block inked with brown ink…I am preparing to get it registered so I can print on top of the original print. </a:t>
            </a:r>
          </a:p>
          <a:p>
            <a:endParaRPr lang="en-US" dirty="0"/>
          </a:p>
          <a:p>
            <a:r>
              <a:rPr lang="en-US" dirty="0" smtClean="0"/>
              <a:t>Make sure you have both the printed image and the block facing the same way otherwise this won’t work at all! </a:t>
            </a:r>
          </a:p>
          <a:p>
            <a:endParaRPr lang="en-US" dirty="0"/>
          </a:p>
          <a:p>
            <a:r>
              <a:rPr lang="en-US" dirty="0" smtClean="0"/>
              <a:t>Try to find some feature of the image to double check that everything is on the same side. I used the crossbow as a reference point. </a:t>
            </a:r>
          </a:p>
          <a:p>
            <a:endParaRPr lang="en-US" dirty="0"/>
          </a:p>
          <a:p>
            <a:r>
              <a:rPr lang="en-US" dirty="0" smtClean="0"/>
              <a:t>I brought the edge of the block right up to the edge of the print at a 90 degree angle and carefully laid it down. I tapped a couple times so the paper stuck, then flipped it over and applied pressure to the back with a barren.  </a:t>
            </a:r>
            <a:endParaRPr lang="en-US" dirty="0"/>
          </a:p>
        </p:txBody>
      </p:sp>
    </p:spTree>
    <p:extLst>
      <p:ext uri="{BB962C8B-B14F-4D97-AF65-F5344CB8AC3E}">
        <p14:creationId xmlns:p14="http://schemas.microsoft.com/office/powerpoint/2010/main" val="1615092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4.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898740" y="631080"/>
            <a:ext cx="10896545" cy="5993100"/>
          </a:xfrm>
        </p:spPr>
      </p:pic>
      <p:sp>
        <p:nvSpPr>
          <p:cNvPr id="5" name="TextBox 4"/>
          <p:cNvSpPr txBox="1"/>
          <p:nvPr/>
        </p:nvSpPr>
        <p:spPr>
          <a:xfrm>
            <a:off x="1235792" y="5611676"/>
            <a:ext cx="6590888" cy="369332"/>
          </a:xfrm>
          <a:prstGeom prst="rect">
            <a:avLst/>
          </a:prstGeom>
          <a:noFill/>
        </p:spPr>
        <p:txBody>
          <a:bodyPr wrap="square" rtlCol="0">
            <a:spAutoFit/>
          </a:bodyPr>
          <a:lstStyle/>
          <a:p>
            <a:r>
              <a:rPr lang="en-US" dirty="0" smtClean="0"/>
              <a:t>Here’s how the image looks with the second color printed. </a:t>
            </a:r>
            <a:endParaRPr lang="en-US" dirty="0"/>
          </a:p>
        </p:txBody>
      </p:sp>
    </p:spTree>
    <p:extLst>
      <p:ext uri="{BB962C8B-B14F-4D97-AF65-F5344CB8AC3E}">
        <p14:creationId xmlns:p14="http://schemas.microsoft.com/office/powerpoint/2010/main" val="1423526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5.JPG"/>
          <p:cNvPicPr>
            <a:picLocks noGrp="1" noChangeAspect="1"/>
          </p:cNvPicPr>
          <p:nvPr>
            <p:ph idx="1"/>
          </p:nvPr>
        </p:nvPicPr>
        <p:blipFill>
          <a:blip r:embed="rId2" cstate="screen">
            <a:extLst>
              <a:ext uri="{28A0092B-C50C-407E-A947-70E740481C1C}">
                <a14:useLocalDpi xmlns:a14="http://schemas.microsoft.com/office/drawing/2010/main"/>
              </a:ext>
            </a:extLst>
          </a:blip>
          <a:srcRect l="-71182" r="-71182"/>
          <a:stretch>
            <a:fillRect/>
          </a:stretch>
        </p:blipFill>
        <p:spPr>
          <a:xfrm>
            <a:off x="-2357659" y="253535"/>
            <a:ext cx="11364576" cy="6250517"/>
          </a:xfrm>
        </p:spPr>
      </p:pic>
      <p:sp>
        <p:nvSpPr>
          <p:cNvPr id="5" name="TextBox 4"/>
          <p:cNvSpPr txBox="1"/>
          <p:nvPr/>
        </p:nvSpPr>
        <p:spPr>
          <a:xfrm>
            <a:off x="5972993" y="1922042"/>
            <a:ext cx="2713807" cy="923330"/>
          </a:xfrm>
          <a:prstGeom prst="rect">
            <a:avLst/>
          </a:prstGeom>
          <a:noFill/>
        </p:spPr>
        <p:txBody>
          <a:bodyPr wrap="square" rtlCol="0">
            <a:spAutoFit/>
          </a:bodyPr>
          <a:lstStyle/>
          <a:p>
            <a:r>
              <a:rPr lang="en-US" dirty="0" smtClean="0"/>
              <a:t>Here’s all three printed with the silver and the brown on top of it. </a:t>
            </a:r>
            <a:endParaRPr lang="en-US" dirty="0"/>
          </a:p>
        </p:txBody>
      </p:sp>
    </p:spTree>
    <p:extLst>
      <p:ext uri="{BB962C8B-B14F-4D97-AF65-F5344CB8AC3E}">
        <p14:creationId xmlns:p14="http://schemas.microsoft.com/office/powerpoint/2010/main" val="993299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27.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1357263" y="253536"/>
            <a:ext cx="11025886" cy="6064237"/>
          </a:xfrm>
        </p:spPr>
      </p:pic>
      <p:sp>
        <p:nvSpPr>
          <p:cNvPr id="5" name="TextBox 4"/>
          <p:cNvSpPr txBox="1"/>
          <p:nvPr/>
        </p:nvSpPr>
        <p:spPr>
          <a:xfrm>
            <a:off x="4997758" y="758793"/>
            <a:ext cx="4008103" cy="2554545"/>
          </a:xfrm>
          <a:prstGeom prst="rect">
            <a:avLst/>
          </a:prstGeom>
          <a:noFill/>
        </p:spPr>
        <p:txBody>
          <a:bodyPr wrap="square" rtlCol="0">
            <a:spAutoFit/>
          </a:bodyPr>
          <a:lstStyle/>
          <a:p>
            <a:r>
              <a:rPr lang="en-US" sz="2000" dirty="0" smtClean="0"/>
              <a:t>I chose Daryl Dixon from </a:t>
            </a:r>
            <a:r>
              <a:rPr lang="en-US" sz="2000" i="1" dirty="0" smtClean="0"/>
              <a:t>The Walking Dead</a:t>
            </a:r>
            <a:r>
              <a:rPr lang="en-US" sz="2000" dirty="0" smtClean="0"/>
              <a:t> as my subject. I tried to choose a picture that was clear, not overly detailed and had clear lights and shadows in it as my source image. I printed the photo out so it was easier to see. </a:t>
            </a:r>
            <a:endParaRPr lang="en-US" sz="2000" dirty="0"/>
          </a:p>
        </p:txBody>
      </p:sp>
    </p:spTree>
    <p:extLst>
      <p:ext uri="{BB962C8B-B14F-4D97-AF65-F5344CB8AC3E}">
        <p14:creationId xmlns:p14="http://schemas.microsoft.com/office/powerpoint/2010/main" val="30338881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6.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847248" y="493790"/>
            <a:ext cx="9679669" cy="5323818"/>
          </a:xfrm>
        </p:spPr>
      </p:pic>
      <p:sp>
        <p:nvSpPr>
          <p:cNvPr id="5" name="TextBox 4"/>
          <p:cNvSpPr txBox="1"/>
          <p:nvPr/>
        </p:nvSpPr>
        <p:spPr>
          <a:xfrm>
            <a:off x="6402087" y="1801914"/>
            <a:ext cx="2430334" cy="4524316"/>
          </a:xfrm>
          <a:prstGeom prst="rect">
            <a:avLst/>
          </a:prstGeom>
          <a:noFill/>
        </p:spPr>
        <p:txBody>
          <a:bodyPr wrap="square" rtlCol="0">
            <a:spAutoFit/>
          </a:bodyPr>
          <a:lstStyle/>
          <a:p>
            <a:r>
              <a:rPr lang="en-US" dirty="0" smtClean="0"/>
              <a:t>Now its time to carve again. This time, I am going to carve out everything that is going to be brown.</a:t>
            </a:r>
          </a:p>
          <a:p>
            <a:endParaRPr lang="en-US" dirty="0"/>
          </a:p>
          <a:p>
            <a:r>
              <a:rPr lang="en-US" dirty="0" smtClean="0"/>
              <a:t>Again. I tried to fade my carves into the previous color so my flat shapes had a little more dimension. </a:t>
            </a:r>
          </a:p>
          <a:p>
            <a:endParaRPr lang="en-US" dirty="0"/>
          </a:p>
          <a:p>
            <a:r>
              <a:rPr lang="en-US" dirty="0" smtClean="0"/>
              <a:t>Again, I tried to keep my carves in a consistent direction. </a:t>
            </a:r>
            <a:endParaRPr lang="en-US" dirty="0"/>
          </a:p>
        </p:txBody>
      </p:sp>
    </p:spTree>
    <p:extLst>
      <p:ext uri="{BB962C8B-B14F-4D97-AF65-F5344CB8AC3E}">
        <p14:creationId xmlns:p14="http://schemas.microsoft.com/office/powerpoint/2010/main" val="25218834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inked the final color at this point (black). </a:t>
            </a:r>
          </a:p>
          <a:p>
            <a:pPr marL="0" indent="0">
              <a:buNone/>
            </a:pPr>
            <a:endParaRPr lang="en-US" dirty="0"/>
          </a:p>
        </p:txBody>
      </p:sp>
    </p:spTree>
    <p:extLst>
      <p:ext uri="{BB962C8B-B14F-4D97-AF65-F5344CB8AC3E}">
        <p14:creationId xmlns:p14="http://schemas.microsoft.com/office/powerpoint/2010/main" val="288378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0848.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1920510" y="682563"/>
            <a:ext cx="10761784" cy="5918981"/>
          </a:xfrm>
        </p:spPr>
      </p:pic>
      <p:sp>
        <p:nvSpPr>
          <p:cNvPr id="7" name="TextBox 6"/>
          <p:cNvSpPr txBox="1"/>
          <p:nvPr/>
        </p:nvSpPr>
        <p:spPr>
          <a:xfrm>
            <a:off x="6264777" y="446188"/>
            <a:ext cx="2576497" cy="5078314"/>
          </a:xfrm>
          <a:prstGeom prst="rect">
            <a:avLst/>
          </a:prstGeom>
          <a:noFill/>
        </p:spPr>
        <p:txBody>
          <a:bodyPr wrap="square" rtlCol="0">
            <a:spAutoFit/>
          </a:bodyPr>
          <a:lstStyle/>
          <a:p>
            <a:r>
              <a:rPr lang="en-US" dirty="0" smtClean="0"/>
              <a:t>Getting the image registered a second time…make sure it is going the same way as your print. Just as before, I lay it on the edge and set it down carefully. Tap, flip and burnish. </a:t>
            </a:r>
          </a:p>
          <a:p>
            <a:endParaRPr lang="en-US" dirty="0"/>
          </a:p>
          <a:p>
            <a:r>
              <a:rPr lang="en-US" dirty="0" smtClean="0"/>
              <a:t>This takes a little practice and a little knack, but it can be done. If your image isn’t very detailed, it won’t show up as a mistake if the print isn’t 100% registered. </a:t>
            </a:r>
            <a:endParaRPr lang="en-US" dirty="0"/>
          </a:p>
        </p:txBody>
      </p:sp>
    </p:spTree>
    <p:extLst>
      <p:ext uri="{BB962C8B-B14F-4D97-AF65-F5344CB8AC3E}">
        <p14:creationId xmlns:p14="http://schemas.microsoft.com/office/powerpoint/2010/main" val="19485751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7.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581010" y="253536"/>
            <a:ext cx="10068285" cy="5537557"/>
          </a:xfrm>
        </p:spPr>
      </p:pic>
      <p:sp>
        <p:nvSpPr>
          <p:cNvPr id="5" name="TextBox 4"/>
          <p:cNvSpPr txBox="1"/>
          <p:nvPr/>
        </p:nvSpPr>
        <p:spPr>
          <a:xfrm>
            <a:off x="755206" y="4843836"/>
            <a:ext cx="8388794" cy="2031325"/>
          </a:xfrm>
          <a:prstGeom prst="rect">
            <a:avLst/>
          </a:prstGeom>
          <a:noFill/>
        </p:spPr>
        <p:txBody>
          <a:bodyPr wrap="square" rtlCol="0">
            <a:spAutoFit/>
          </a:bodyPr>
          <a:lstStyle/>
          <a:p>
            <a:r>
              <a:rPr lang="en-US" dirty="0" smtClean="0"/>
              <a:t>Here’s how it looks with the third color printed. </a:t>
            </a:r>
          </a:p>
          <a:p>
            <a:endParaRPr lang="en-US" dirty="0"/>
          </a:p>
          <a:p>
            <a:r>
              <a:rPr lang="en-US" dirty="0" smtClean="0"/>
              <a:t>I was noticing a big difference in the quality of my print depending on how much ink I used and the consistency (I added a little water at certain points). Additionally, the barren I used made a difference, too. It just depends how dark and crisp you want the ink to show up, or if you’re okay with a little distortion. </a:t>
            </a:r>
            <a:endParaRPr lang="en-US" dirty="0"/>
          </a:p>
        </p:txBody>
      </p:sp>
    </p:spTree>
    <p:extLst>
      <p:ext uri="{BB962C8B-B14F-4D97-AF65-F5344CB8AC3E}">
        <p14:creationId xmlns:p14="http://schemas.microsoft.com/office/powerpoint/2010/main" val="31942813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49.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596758"/>
            <a:ext cx="8229600" cy="4526280"/>
          </a:xfrm>
        </p:spPr>
      </p:pic>
      <p:sp>
        <p:nvSpPr>
          <p:cNvPr id="5" name="TextBox 4"/>
          <p:cNvSpPr txBox="1"/>
          <p:nvPr/>
        </p:nvSpPr>
        <p:spPr>
          <a:xfrm>
            <a:off x="652223" y="5440065"/>
            <a:ext cx="7861008" cy="923330"/>
          </a:xfrm>
          <a:prstGeom prst="rect">
            <a:avLst/>
          </a:prstGeom>
          <a:noFill/>
        </p:spPr>
        <p:txBody>
          <a:bodyPr wrap="square" rtlCol="0">
            <a:spAutoFit/>
          </a:bodyPr>
          <a:lstStyle/>
          <a:p>
            <a:r>
              <a:rPr lang="en-US" dirty="0" smtClean="0"/>
              <a:t>Here’s all three…as you can see, they are all slightly different. I trimmed the images so they had a consistent border and looked like a cohesive series. </a:t>
            </a:r>
            <a:endParaRPr lang="en-US" dirty="0"/>
          </a:p>
        </p:txBody>
      </p:sp>
    </p:spTree>
    <p:extLst>
      <p:ext uri="{BB962C8B-B14F-4D97-AF65-F5344CB8AC3E}">
        <p14:creationId xmlns:p14="http://schemas.microsoft.com/office/powerpoint/2010/main" val="20772223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N0850.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0" y="253536"/>
            <a:ext cx="9444245" cy="5194335"/>
          </a:xfrm>
        </p:spPr>
      </p:pic>
      <p:sp>
        <p:nvSpPr>
          <p:cNvPr id="5" name="TextBox 4"/>
          <p:cNvSpPr txBox="1"/>
          <p:nvPr/>
        </p:nvSpPr>
        <p:spPr>
          <a:xfrm>
            <a:off x="755206" y="5851931"/>
            <a:ext cx="7931594" cy="646331"/>
          </a:xfrm>
          <a:prstGeom prst="rect">
            <a:avLst/>
          </a:prstGeom>
          <a:noFill/>
        </p:spPr>
        <p:txBody>
          <a:bodyPr wrap="square" rtlCol="0">
            <a:spAutoFit/>
          </a:bodyPr>
          <a:lstStyle/>
          <a:p>
            <a:r>
              <a:rPr lang="en-US" dirty="0" smtClean="0"/>
              <a:t>This is one of the final prints, signed in pencil. I think this one came out the best of the three. </a:t>
            </a:r>
            <a:endParaRPr lang="en-US" dirty="0"/>
          </a:p>
        </p:txBody>
      </p:sp>
    </p:spTree>
    <p:extLst>
      <p:ext uri="{BB962C8B-B14F-4D97-AF65-F5344CB8AC3E}">
        <p14:creationId xmlns:p14="http://schemas.microsoft.com/office/powerpoint/2010/main" val="28318507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overall thoughts…</a:t>
            </a:r>
            <a:endParaRPr lang="en-US" dirty="0"/>
          </a:p>
        </p:txBody>
      </p:sp>
      <p:sp>
        <p:nvSpPr>
          <p:cNvPr id="3" name="Content Placeholder 2"/>
          <p:cNvSpPr>
            <a:spLocks noGrp="1"/>
          </p:cNvSpPr>
          <p:nvPr>
            <p:ph idx="1"/>
          </p:nvPr>
        </p:nvSpPr>
        <p:spPr>
          <a:xfrm>
            <a:off x="457200" y="1646236"/>
            <a:ext cx="8229600" cy="4909299"/>
          </a:xfrm>
        </p:spPr>
        <p:txBody>
          <a:bodyPr>
            <a:normAutofit fontScale="77500" lnSpcReduction="20000"/>
          </a:bodyPr>
          <a:lstStyle/>
          <a:p>
            <a:r>
              <a:rPr lang="en-US" b="1" u="sng" dirty="0" smtClean="0"/>
              <a:t>What came out well</a:t>
            </a:r>
            <a:r>
              <a:rPr lang="en-US" dirty="0" smtClean="0"/>
              <a:t>- Overall, I enjoyed the process and was happy with my print. I liked the colors I chose because they match the colors used in </a:t>
            </a:r>
            <a:r>
              <a:rPr lang="en-US" i="1" dirty="0" smtClean="0"/>
              <a:t>The Walking Dead</a:t>
            </a:r>
            <a:r>
              <a:rPr lang="en-US" dirty="0" smtClean="0"/>
              <a:t> show. I also liked how I didn’t keep my shapes flat, but instead tried to break them up a little but and work the colors into one another. I was happy with how the images were registered. It was a tiny bit off, but I think it actually added to the overall effect. Additionally, my printing itself wasn’t perfect, but the grittiness and distortion kind of of made me think of the overall vibe of the show and this particular character. I was really reminded of how much I enjoy block printing, and the unique results you can get from this process.  </a:t>
            </a:r>
            <a:endParaRPr lang="en-US" dirty="0"/>
          </a:p>
        </p:txBody>
      </p:sp>
    </p:spTree>
    <p:extLst>
      <p:ext uri="{BB962C8B-B14F-4D97-AF65-F5344CB8AC3E}">
        <p14:creationId xmlns:p14="http://schemas.microsoft.com/office/powerpoint/2010/main" val="37445703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overall thoughts…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What I could have done differently-</a:t>
            </a:r>
            <a:r>
              <a:rPr lang="en-US" dirty="0" smtClean="0"/>
              <a:t> I wish I hadn’t left so few areas that were solid black. I think having my black shapes be larger overall would have made for a nice contrast with the white shapes and would have really “popped” on top of the other colors. I also thought there were a few minor details that didn’t read as clearly as I wanted; most of all, the moustache could have been broken up with some light shapes a </a:t>
            </a:r>
            <a:r>
              <a:rPr lang="en-US" smtClean="0"/>
              <a:t>little more. </a:t>
            </a:r>
            <a:endParaRPr lang="en-US" b="1" u="sng" dirty="0"/>
          </a:p>
        </p:txBody>
      </p:sp>
    </p:spTree>
    <p:extLst>
      <p:ext uri="{BB962C8B-B14F-4D97-AF65-F5344CB8AC3E}">
        <p14:creationId xmlns:p14="http://schemas.microsoft.com/office/powerpoint/2010/main" val="3920281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28.JPG"/>
          <p:cNvPicPr>
            <a:picLocks noGrp="1" noChangeAspect="1"/>
          </p:cNvPicPr>
          <p:nvPr>
            <p:ph idx="1"/>
          </p:nvPr>
        </p:nvPicPr>
        <p:blipFill>
          <a:blip r:embed="rId2" cstate="screen">
            <a:extLst>
              <a:ext uri="{28A0092B-C50C-407E-A947-70E740481C1C}">
                <a14:useLocalDpi xmlns:a14="http://schemas.microsoft.com/office/drawing/2010/main"/>
              </a:ext>
            </a:extLst>
          </a:blip>
          <a:srcRect l="-71182" r="-71182"/>
          <a:stretch>
            <a:fillRect/>
          </a:stretch>
        </p:blipFill>
        <p:spPr>
          <a:xfrm>
            <a:off x="-2784237" y="253536"/>
            <a:ext cx="11757109" cy="6466410"/>
          </a:xfrm>
        </p:spPr>
      </p:pic>
      <p:sp>
        <p:nvSpPr>
          <p:cNvPr id="5" name="TextBox 4"/>
          <p:cNvSpPr txBox="1"/>
          <p:nvPr/>
        </p:nvSpPr>
        <p:spPr>
          <a:xfrm>
            <a:off x="5784191" y="1578820"/>
            <a:ext cx="2902609" cy="1200329"/>
          </a:xfrm>
          <a:prstGeom prst="rect">
            <a:avLst/>
          </a:prstGeom>
          <a:noFill/>
        </p:spPr>
        <p:txBody>
          <a:bodyPr wrap="square" rtlCol="0">
            <a:spAutoFit/>
          </a:bodyPr>
          <a:lstStyle/>
          <a:p>
            <a:r>
              <a:rPr lang="en-US" dirty="0" smtClean="0"/>
              <a:t>I outlined some of the shadow shapes with Sharpie marker so they were easier to make out. </a:t>
            </a:r>
            <a:endParaRPr lang="en-US" dirty="0"/>
          </a:p>
        </p:txBody>
      </p:sp>
    </p:spTree>
    <p:extLst>
      <p:ext uri="{BB962C8B-B14F-4D97-AF65-F5344CB8AC3E}">
        <p14:creationId xmlns:p14="http://schemas.microsoft.com/office/powerpoint/2010/main" val="3842237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29.JPG"/>
          <p:cNvPicPr>
            <a:picLocks noGrp="1" noChangeAspect="1"/>
          </p:cNvPicPr>
          <p:nvPr>
            <p:ph idx="1"/>
          </p:nvPr>
        </p:nvPicPr>
        <p:blipFill>
          <a:blip r:embed="rId2" cstate="screen">
            <a:extLst>
              <a:ext uri="{28A0092B-C50C-407E-A947-70E740481C1C}">
                <a14:useLocalDpi xmlns:a14="http://schemas.microsoft.com/office/drawing/2010/main"/>
              </a:ext>
            </a:extLst>
          </a:blip>
          <a:srcRect l="-71182" r="-71182"/>
          <a:stretch>
            <a:fillRect/>
          </a:stretch>
        </p:blipFill>
        <p:spPr>
          <a:xfrm>
            <a:off x="-1390156" y="1646237"/>
            <a:ext cx="8229600" cy="4526280"/>
          </a:xfrm>
        </p:spPr>
      </p:pic>
      <p:sp>
        <p:nvSpPr>
          <p:cNvPr id="5" name="TextBox 4"/>
          <p:cNvSpPr txBox="1"/>
          <p:nvPr/>
        </p:nvSpPr>
        <p:spPr>
          <a:xfrm>
            <a:off x="4684368" y="1679228"/>
            <a:ext cx="4002432" cy="4801315"/>
          </a:xfrm>
          <a:prstGeom prst="rect">
            <a:avLst/>
          </a:prstGeom>
          <a:noFill/>
        </p:spPr>
        <p:txBody>
          <a:bodyPr wrap="square" rtlCol="0">
            <a:spAutoFit/>
          </a:bodyPr>
          <a:lstStyle/>
          <a:p>
            <a:r>
              <a:rPr lang="en-US" dirty="0" smtClean="0"/>
              <a:t>I also planned out what colors I was going to use, so I knew that the shapes would form a clear image. I tried to look at the photo in terms of highlights, mid-tones and shadows.</a:t>
            </a:r>
          </a:p>
          <a:p>
            <a:endParaRPr lang="en-US" dirty="0"/>
          </a:p>
          <a:p>
            <a:r>
              <a:rPr lang="en-US" dirty="0" smtClean="0"/>
              <a:t>I decided to use the white of the paper for my highlights, silver for the middle-light areas, brown for the middle-dark areas, and black for the darkest areas.</a:t>
            </a:r>
          </a:p>
          <a:p>
            <a:endParaRPr lang="en-US" dirty="0"/>
          </a:p>
          <a:p>
            <a:r>
              <a:rPr lang="en-US" dirty="0" smtClean="0"/>
              <a:t>I originally considered creating accents of red, but eventually decided against it.  </a:t>
            </a:r>
          </a:p>
          <a:p>
            <a:endParaRPr lang="en-US" dirty="0"/>
          </a:p>
          <a:p>
            <a:endParaRPr lang="en-US" dirty="0"/>
          </a:p>
        </p:txBody>
      </p:sp>
    </p:spTree>
    <p:extLst>
      <p:ext uri="{BB962C8B-B14F-4D97-AF65-F5344CB8AC3E}">
        <p14:creationId xmlns:p14="http://schemas.microsoft.com/office/powerpoint/2010/main" val="21420462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0.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643324"/>
            <a:ext cx="8229600" cy="5529193"/>
          </a:xfrm>
        </p:spPr>
      </p:pic>
      <p:sp>
        <p:nvSpPr>
          <p:cNvPr id="5" name="TextBox 4"/>
          <p:cNvSpPr txBox="1"/>
          <p:nvPr/>
        </p:nvSpPr>
        <p:spPr>
          <a:xfrm>
            <a:off x="6284309" y="643324"/>
            <a:ext cx="2402491" cy="3693319"/>
          </a:xfrm>
          <a:prstGeom prst="rect">
            <a:avLst/>
          </a:prstGeom>
          <a:noFill/>
        </p:spPr>
        <p:txBody>
          <a:bodyPr wrap="square" rtlCol="0">
            <a:spAutoFit/>
          </a:bodyPr>
          <a:lstStyle/>
          <a:p>
            <a:r>
              <a:rPr lang="en-US" dirty="0" smtClean="0"/>
              <a:t>I placed the block on my paper and traced around it so I would know what size I was working with before making my sketch. I drew this freehand, but you could also make things simpler here by using a light table and tracing (if your source photo is big enough)</a:t>
            </a:r>
            <a:endParaRPr lang="en-US" dirty="0"/>
          </a:p>
        </p:txBody>
      </p:sp>
    </p:spTree>
    <p:extLst>
      <p:ext uri="{BB962C8B-B14F-4D97-AF65-F5344CB8AC3E}">
        <p14:creationId xmlns:p14="http://schemas.microsoft.com/office/powerpoint/2010/main" val="4066081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1.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730386" y="253535"/>
            <a:ext cx="10546016" cy="5800309"/>
          </a:xfrm>
        </p:spPr>
      </p:pic>
      <p:sp>
        <p:nvSpPr>
          <p:cNvPr id="5" name="TextBox 4"/>
          <p:cNvSpPr txBox="1"/>
          <p:nvPr/>
        </p:nvSpPr>
        <p:spPr>
          <a:xfrm>
            <a:off x="5278160" y="253535"/>
            <a:ext cx="2748870" cy="2308324"/>
          </a:xfrm>
          <a:prstGeom prst="rect">
            <a:avLst/>
          </a:prstGeom>
          <a:noFill/>
        </p:spPr>
        <p:txBody>
          <a:bodyPr wrap="square" rtlCol="0">
            <a:spAutoFit/>
          </a:bodyPr>
          <a:lstStyle/>
          <a:p>
            <a:r>
              <a:rPr lang="en-US" dirty="0" smtClean="0"/>
              <a:t>I cleaned up the lines and made the outlines really clear and dark using soft graphite (ebony pencil)</a:t>
            </a:r>
          </a:p>
          <a:p>
            <a:endParaRPr lang="en-US" dirty="0"/>
          </a:p>
          <a:p>
            <a:r>
              <a:rPr lang="en-US" dirty="0" smtClean="0"/>
              <a:t>I also cut my sketch out at this point. </a:t>
            </a:r>
            <a:endParaRPr lang="en-US" dirty="0"/>
          </a:p>
        </p:txBody>
      </p:sp>
    </p:spTree>
    <p:extLst>
      <p:ext uri="{BB962C8B-B14F-4D97-AF65-F5344CB8AC3E}">
        <p14:creationId xmlns:p14="http://schemas.microsoft.com/office/powerpoint/2010/main" val="41011966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2.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796363" y="1243265"/>
            <a:ext cx="8229600" cy="4526280"/>
          </a:xfrm>
        </p:spPr>
      </p:pic>
      <p:sp>
        <p:nvSpPr>
          <p:cNvPr id="5" name="TextBox 4"/>
          <p:cNvSpPr txBox="1"/>
          <p:nvPr/>
        </p:nvSpPr>
        <p:spPr>
          <a:xfrm>
            <a:off x="5509080" y="1396536"/>
            <a:ext cx="3177720" cy="3416320"/>
          </a:xfrm>
          <a:prstGeom prst="rect">
            <a:avLst/>
          </a:prstGeom>
          <a:noFill/>
        </p:spPr>
        <p:txBody>
          <a:bodyPr wrap="square" rtlCol="0">
            <a:spAutoFit/>
          </a:bodyPr>
          <a:lstStyle/>
          <a:p>
            <a:r>
              <a:rPr lang="en-US" dirty="0" smtClean="0"/>
              <a:t>This is my sketch upside down on the linoleum block so that the graphite lines are touching the block. I taped the paper down so it didn’t wiggle as I was transferring. I applied pressure to the back with the end of a thick marker and rubbed back and forth so the graphite would transfer onto the block. </a:t>
            </a:r>
            <a:endParaRPr lang="en-US" dirty="0"/>
          </a:p>
        </p:txBody>
      </p:sp>
    </p:spTree>
    <p:extLst>
      <p:ext uri="{BB962C8B-B14F-4D97-AF65-F5344CB8AC3E}">
        <p14:creationId xmlns:p14="http://schemas.microsoft.com/office/powerpoint/2010/main" val="33166547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3.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746880" y="1396536"/>
            <a:ext cx="8229600" cy="4526280"/>
          </a:xfrm>
        </p:spPr>
      </p:pic>
      <p:sp>
        <p:nvSpPr>
          <p:cNvPr id="5" name="TextBox 4"/>
          <p:cNvSpPr txBox="1"/>
          <p:nvPr/>
        </p:nvSpPr>
        <p:spPr>
          <a:xfrm>
            <a:off x="5772988" y="1896981"/>
            <a:ext cx="2408160" cy="2308324"/>
          </a:xfrm>
          <a:prstGeom prst="rect">
            <a:avLst/>
          </a:prstGeom>
          <a:noFill/>
        </p:spPr>
        <p:txBody>
          <a:bodyPr wrap="square" rtlCol="0">
            <a:spAutoFit/>
          </a:bodyPr>
          <a:lstStyle/>
          <a:p>
            <a:r>
              <a:rPr lang="en-US" dirty="0" smtClean="0"/>
              <a:t>This is how the sketch transferred onto the linoleum block. As you can see, it’s still a little fuzzy and some of the lines are hard to make out. </a:t>
            </a:r>
            <a:endParaRPr lang="en-US" dirty="0"/>
          </a:p>
        </p:txBody>
      </p:sp>
    </p:spTree>
    <p:extLst>
      <p:ext uri="{BB962C8B-B14F-4D97-AF65-F5344CB8AC3E}">
        <p14:creationId xmlns:p14="http://schemas.microsoft.com/office/powerpoint/2010/main" val="14318783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836.JPG"/>
          <p:cNvPicPr>
            <a:picLocks noGrp="1" noChangeAspect="1"/>
          </p:cNvPicPr>
          <p:nvPr>
            <p:ph idx="1"/>
          </p:nvPr>
        </p:nvPicPr>
        <p:blipFill>
          <a:blip r:embed="rId2" cstate="screen">
            <a:extLst>
              <a:ext uri="{28A0092B-C50C-407E-A947-70E740481C1C}">
                <a14:useLocalDpi xmlns:a14="http://schemas.microsoft.com/office/drawing/2010/main"/>
              </a:ext>
            </a:extLst>
          </a:blip>
          <a:srcRect l="-18067" r="-18067"/>
          <a:stretch>
            <a:fillRect/>
          </a:stretch>
        </p:blipFill>
        <p:spPr>
          <a:xfrm>
            <a:off x="-812857" y="1396536"/>
            <a:ext cx="8229600" cy="4526280"/>
          </a:xfrm>
        </p:spPr>
      </p:pic>
      <p:sp>
        <p:nvSpPr>
          <p:cNvPr id="5" name="TextBox 4"/>
          <p:cNvSpPr txBox="1"/>
          <p:nvPr/>
        </p:nvSpPr>
        <p:spPr>
          <a:xfrm>
            <a:off x="5608045" y="1880486"/>
            <a:ext cx="3249367" cy="2031325"/>
          </a:xfrm>
          <a:prstGeom prst="rect">
            <a:avLst/>
          </a:prstGeom>
          <a:noFill/>
        </p:spPr>
        <p:txBody>
          <a:bodyPr wrap="square" rtlCol="0">
            <a:spAutoFit/>
          </a:bodyPr>
          <a:lstStyle/>
          <a:p>
            <a:r>
              <a:rPr lang="en-US" dirty="0" smtClean="0"/>
              <a:t>Using a Sharpie, I cleared up the lines so I could see them better. The ink shouldn’t show when you print, so you can make all kinds of marks  on the block as a tool for yourself. </a:t>
            </a:r>
            <a:endParaRPr lang="en-US" dirty="0"/>
          </a:p>
        </p:txBody>
      </p:sp>
    </p:spTree>
    <p:extLst>
      <p:ext uri="{BB962C8B-B14F-4D97-AF65-F5344CB8AC3E}">
        <p14:creationId xmlns:p14="http://schemas.microsoft.com/office/powerpoint/2010/main" val="23988208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134</TotalTime>
  <Words>1537</Words>
  <Application>Microsoft Macintosh PowerPoint</Application>
  <PresentationFormat>On-screen Show (4:3)</PresentationFormat>
  <Paragraphs>65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Reduction Block Printing Process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overall thoughts…</vt:lpstr>
      <vt:lpstr>My overall thoughts…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Reduction Block Printing Process Tutorial</dc:title>
  <dc:creator>LHS Art 2</dc:creator>
  <cp:lastModifiedBy>LHS Art 2</cp:lastModifiedBy>
  <cp:revision>11</cp:revision>
  <dcterms:created xsi:type="dcterms:W3CDTF">2016-04-11T16:29:37Z</dcterms:created>
  <dcterms:modified xsi:type="dcterms:W3CDTF">2016-04-11T18:44:01Z</dcterms:modified>
</cp:coreProperties>
</file>