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2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043684"/>
            <a:ext cx="8147304" cy="134416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Oil</a:t>
            </a:r>
            <a:r>
              <a:rPr lang="en-US" sz="8800" b="1" dirty="0" smtClean="0"/>
              <a:t> </a:t>
            </a:r>
            <a:r>
              <a:rPr lang="en-US" sz="8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Pastel</a:t>
            </a:r>
            <a:r>
              <a:rPr lang="en-US" sz="8800" b="1" dirty="0" smtClean="0"/>
              <a:t> </a:t>
            </a:r>
            <a:r>
              <a:rPr lang="en-US" sz="8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Mini</a:t>
            </a:r>
            <a:r>
              <a:rPr lang="en-US" sz="8800" b="1" dirty="0" smtClean="0"/>
              <a:t> </a:t>
            </a:r>
            <a:r>
              <a:rPr lang="en-US" sz="8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Project</a:t>
            </a:r>
            <a:endParaRPr lang="en-US" sz="8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3506154"/>
            <a:ext cx="8147304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Drawing 1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4102118" cy="6014893"/>
          </a:xfrm>
        </p:spPr>
        <p:txBody>
          <a:bodyPr>
            <a:normAutofit lnSpcReduction="10000"/>
          </a:bodyPr>
          <a:lstStyle/>
          <a:p>
            <a:pPr algn="just"/>
            <a:endParaRPr lang="en-US" sz="2500" b="1" dirty="0" smtClean="0"/>
          </a:p>
          <a:p>
            <a:pPr algn="just"/>
            <a:endParaRPr lang="en-US" sz="2500" b="1" dirty="0"/>
          </a:p>
          <a:p>
            <a:pPr algn="just"/>
            <a:r>
              <a:rPr lang="en-US" sz="2500" b="1" dirty="0" smtClean="0"/>
              <a:t>Due Date: March 21</a:t>
            </a:r>
            <a:r>
              <a:rPr lang="en-US" sz="2500" b="1" baseline="30000" dirty="0" smtClean="0"/>
              <a:t>st</a:t>
            </a:r>
            <a:r>
              <a:rPr lang="en-US" sz="2500" b="1" dirty="0" smtClean="0"/>
              <a:t> </a:t>
            </a:r>
          </a:p>
          <a:p>
            <a:pPr algn="just"/>
            <a:r>
              <a:rPr lang="en-US" sz="2500" b="1" dirty="0"/>
              <a:t>A</a:t>
            </a:r>
            <a:r>
              <a:rPr lang="en-US" sz="2500" b="1" dirty="0" smtClean="0"/>
              <a:t>fter school March 14</a:t>
            </a:r>
            <a:r>
              <a:rPr lang="en-US" sz="2500" b="1" baseline="30000" dirty="0" smtClean="0"/>
              <a:t>th</a:t>
            </a:r>
            <a:r>
              <a:rPr lang="en-US" sz="2500" b="1" dirty="0"/>
              <a:t> </a:t>
            </a:r>
            <a:r>
              <a:rPr lang="en-US" sz="2500" b="1" dirty="0" smtClean="0"/>
              <a:t>+ 15</a:t>
            </a:r>
            <a:r>
              <a:rPr lang="en-US" sz="2500" b="1" baseline="30000" dirty="0" smtClean="0"/>
              <a:t>th</a:t>
            </a:r>
            <a:r>
              <a:rPr lang="en-US" sz="2500" b="1" dirty="0" smtClean="0"/>
              <a:t> if you’re not going to finish on time</a:t>
            </a:r>
          </a:p>
          <a:p>
            <a:pPr algn="just"/>
            <a:r>
              <a:rPr lang="en-US" sz="2500" b="1" dirty="0" smtClean="0"/>
              <a:t>This project is worth 30 points!</a:t>
            </a:r>
          </a:p>
          <a:p>
            <a:pPr algn="just"/>
            <a:r>
              <a:rPr lang="en-US" sz="2500" b="1" dirty="0" smtClean="0"/>
              <a:t>Every day late is 5 points off</a:t>
            </a:r>
          </a:p>
          <a:p>
            <a:pPr algn="just"/>
            <a:r>
              <a:rPr lang="en-US" sz="2500" b="1" dirty="0" smtClean="0"/>
              <a:t>Incomplete rubric 5 points off</a:t>
            </a:r>
            <a:endParaRPr lang="en-US" sz="2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04" y="0"/>
            <a:ext cx="4816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8446"/>
            <a:ext cx="8147051" cy="918644"/>
          </a:xfrm>
        </p:spPr>
        <p:txBody>
          <a:bodyPr/>
          <a:lstStyle/>
          <a:p>
            <a:r>
              <a:rPr lang="en-US" b="1" dirty="0" smtClean="0"/>
              <a:t>Experimentation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6" y="1087090"/>
            <a:ext cx="8919551" cy="5770910"/>
          </a:xfrm>
        </p:spPr>
        <p:txBody>
          <a:bodyPr/>
          <a:lstStyle/>
          <a:p>
            <a:r>
              <a:rPr lang="en-US" dirty="0" smtClean="0"/>
              <a:t>Just like our last mini value collage project, we will be creating a small, 2 day project to help us experiment with the new media.</a:t>
            </a:r>
          </a:p>
          <a:p>
            <a:r>
              <a:rPr lang="en-US" dirty="0" smtClean="0"/>
              <a:t>After applying (drawing with) the pastel, you can take a damp brush and apply water to where the oil pastels overlap to create more of a gradation of color.</a:t>
            </a:r>
          </a:p>
          <a:p>
            <a:r>
              <a:rPr lang="en-US" dirty="0" smtClean="0"/>
              <a:t>Once the area dries, you can go back in and re-apply the pastel too!</a:t>
            </a:r>
          </a:p>
          <a:p>
            <a:r>
              <a:rPr lang="en-US" dirty="0" smtClean="0"/>
              <a:t>Try applying the oil pastel in different motions to see how it works</a:t>
            </a:r>
          </a:p>
          <a:p>
            <a:pPr lvl="1"/>
            <a:r>
              <a:rPr lang="en-US" dirty="0" smtClean="0"/>
              <a:t>Streaks/hatch marks</a:t>
            </a:r>
          </a:p>
          <a:p>
            <a:pPr lvl="1"/>
            <a:r>
              <a:rPr lang="en-US" dirty="0" smtClean="0"/>
              <a:t>Circles/swirls</a:t>
            </a:r>
          </a:p>
          <a:p>
            <a:pPr lvl="1"/>
            <a:r>
              <a:rPr lang="en-US" dirty="0" smtClean="0"/>
              <a:t>Dots </a:t>
            </a:r>
          </a:p>
        </p:txBody>
      </p:sp>
    </p:spTree>
    <p:extLst>
      <p:ext uri="{BB962C8B-B14F-4D97-AF65-F5344CB8AC3E}">
        <p14:creationId xmlns:p14="http://schemas.microsoft.com/office/powerpoint/2010/main" val="204846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153"/>
            <a:ext cx="8147051" cy="1020839"/>
          </a:xfrm>
        </p:spPr>
        <p:txBody>
          <a:bodyPr/>
          <a:lstStyle/>
          <a:p>
            <a:r>
              <a:rPr lang="en-US" b="1" dirty="0" smtClean="0"/>
              <a:t>Materials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85" y="1035992"/>
            <a:ext cx="8904953" cy="566506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12” x 12” paper</a:t>
            </a:r>
          </a:p>
          <a:p>
            <a:r>
              <a:rPr lang="en-US" sz="2800" dirty="0" smtClean="0"/>
              <a:t>#2 </a:t>
            </a:r>
            <a:r>
              <a:rPr lang="en-US" sz="2800" u="sng" dirty="0" smtClean="0"/>
              <a:t>wood</a:t>
            </a:r>
            <a:r>
              <a:rPr lang="en-US" sz="2800" dirty="0" smtClean="0"/>
              <a:t> pencil (no mechanical! It will indent your paper)</a:t>
            </a:r>
          </a:p>
          <a:p>
            <a:r>
              <a:rPr lang="en-US" sz="2800" dirty="0" smtClean="0"/>
              <a:t>Brushes and water cup</a:t>
            </a:r>
          </a:p>
          <a:p>
            <a:r>
              <a:rPr lang="en-US" sz="2800" dirty="0" smtClean="0"/>
              <a:t>Water-soluble oil pastels</a:t>
            </a:r>
          </a:p>
          <a:p>
            <a:pPr lvl="1"/>
            <a:r>
              <a:rPr lang="en-US" sz="2800" dirty="0" smtClean="0"/>
              <a:t>Oil pastels are </a:t>
            </a:r>
            <a:r>
              <a:rPr lang="en-US" sz="2800" dirty="0"/>
              <a:t>o</a:t>
            </a:r>
            <a:r>
              <a:rPr lang="en-US" sz="2800" dirty="0" smtClean="0"/>
              <a:t>il</a:t>
            </a:r>
            <a:r>
              <a:rPr lang="en-US" sz="2800" dirty="0"/>
              <a:t>-based </a:t>
            </a:r>
            <a:r>
              <a:rPr lang="en-US" sz="2800" dirty="0" smtClean="0"/>
              <a:t>pigments that are soft and they are easy to create texture as well as blend with each other</a:t>
            </a:r>
          </a:p>
          <a:p>
            <a:pPr lvl="1"/>
            <a:r>
              <a:rPr lang="en-US" sz="2800" dirty="0" smtClean="0"/>
              <a:t>Regular oil pastels do not work with water…just like oil doesn’t mix with water.  </a:t>
            </a:r>
            <a:endParaRPr lang="en-US" sz="2800" dirty="0"/>
          </a:p>
          <a:p>
            <a:pPr lvl="1"/>
            <a:r>
              <a:rPr lang="en-US" sz="2800" dirty="0" smtClean="0"/>
              <a:t>The pastels you will be using </a:t>
            </a:r>
            <a:r>
              <a:rPr lang="en-US" sz="2800" i="1" u="sng" dirty="0" smtClean="0"/>
              <a:t>do</a:t>
            </a:r>
            <a:r>
              <a:rPr lang="en-US" sz="2800" dirty="0" smtClean="0"/>
              <a:t> work with water! Hence the name: water-soluble oil pastels.</a:t>
            </a:r>
          </a:p>
          <a:p>
            <a:pPr lvl="1"/>
            <a:r>
              <a:rPr lang="en-US" sz="2800" dirty="0" smtClean="0"/>
              <a:t>You will try the dry application method as well as wet application method to help blend the colors to create color gradations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12243"/>
            <a:ext cx="8147051" cy="889446"/>
          </a:xfrm>
        </p:spPr>
        <p:txBody>
          <a:bodyPr/>
          <a:lstStyle/>
          <a:p>
            <a:r>
              <a:rPr lang="en-US" b="1" dirty="0" smtClean="0"/>
              <a:t>Cleaning your brushes!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5" y="1211738"/>
            <a:ext cx="8715176" cy="5445522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brushes you’ll be using are also being used by Art 1 students with tempera paint</a:t>
            </a:r>
          </a:p>
          <a:p>
            <a:r>
              <a:rPr lang="en-US" sz="2500" dirty="0" smtClean="0"/>
              <a:t>I would recommend you clean your brush </a:t>
            </a:r>
            <a:r>
              <a:rPr lang="en-US" sz="2500" b="1" dirty="0" smtClean="0"/>
              <a:t>BEFORE</a:t>
            </a:r>
            <a:r>
              <a:rPr lang="en-US" sz="2500" dirty="0" smtClean="0"/>
              <a:t> you use it on your oil pastel just in case there is tempera paint trapped in the brush</a:t>
            </a:r>
          </a:p>
          <a:p>
            <a:r>
              <a:rPr lang="en-US" sz="2500" dirty="0" smtClean="0"/>
              <a:t>Brushes are to be cleaned with SOAP AND WATER in the palm of your hand so you can see if the soap turns a color or if it stays white. White soap=clean brush</a:t>
            </a:r>
          </a:p>
          <a:p>
            <a:r>
              <a:rPr lang="en-US" sz="2500" dirty="0" smtClean="0"/>
              <a:t>After there isn’t any color coming from the brush, form the brush back to a tip and place </a:t>
            </a:r>
            <a:r>
              <a:rPr lang="en-US" sz="2500" b="1" dirty="0" smtClean="0"/>
              <a:t>UPRIGHT</a:t>
            </a:r>
            <a:r>
              <a:rPr lang="en-US" sz="2500" dirty="0" smtClean="0"/>
              <a:t> in the brush container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0412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044"/>
            <a:ext cx="4656852" cy="1554264"/>
          </a:xfrm>
        </p:spPr>
        <p:txBody>
          <a:bodyPr/>
          <a:lstStyle/>
          <a:p>
            <a:pPr algn="l"/>
            <a:r>
              <a:rPr lang="en-US" b="1" dirty="0" smtClean="0"/>
              <a:t>Color Combinations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78" y="2014698"/>
            <a:ext cx="4335690" cy="4843301"/>
          </a:xfrm>
        </p:spPr>
        <p:txBody>
          <a:bodyPr/>
          <a:lstStyle/>
          <a:p>
            <a:r>
              <a:rPr lang="en-US" sz="2400" dirty="0" smtClean="0"/>
              <a:t>There are 24 different colors! </a:t>
            </a:r>
          </a:p>
          <a:p>
            <a:r>
              <a:rPr lang="en-US" sz="2400" dirty="0"/>
              <a:t>You will need to apply at least </a:t>
            </a:r>
            <a:r>
              <a:rPr lang="en-US" sz="2400" b="1" dirty="0"/>
              <a:t>4 different color combinations</a:t>
            </a:r>
          </a:p>
          <a:p>
            <a:r>
              <a:rPr lang="en-US" sz="2400" dirty="0" smtClean="0"/>
              <a:t>So how do we know which to use together?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78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7892" r="4004" b="11432"/>
          <a:stretch/>
        </p:blipFill>
        <p:spPr>
          <a:xfrm rot="5400000">
            <a:off x="3493714" y="1200196"/>
            <a:ext cx="6820941" cy="44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8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1074" r="1621" b="9731"/>
          <a:stretch/>
        </p:blipFill>
        <p:spPr>
          <a:xfrm rot="5400000">
            <a:off x="4101912" y="1489251"/>
            <a:ext cx="6073293" cy="3766357"/>
          </a:xfrm>
          <a:prstGeom prst="rect">
            <a:avLst/>
          </a:prstGeom>
        </p:spPr>
      </p:pic>
      <p:pic>
        <p:nvPicPr>
          <p:cNvPr id="6" name="Picture 5" descr="IMG_78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185" r="9645" b="2530"/>
          <a:stretch/>
        </p:blipFill>
        <p:spPr>
          <a:xfrm rot="5400000">
            <a:off x="-248361" y="1416293"/>
            <a:ext cx="5708309" cy="4948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966" y="82440"/>
            <a:ext cx="467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</a:t>
            </a:r>
            <a:r>
              <a:rPr lang="en-US" sz="2800" b="1" i="1" dirty="0" smtClean="0"/>
              <a:t>Handy-Dandy </a:t>
            </a:r>
            <a:r>
              <a:rPr lang="en-US" sz="2800" b="1" dirty="0" smtClean="0"/>
              <a:t>Color Combo’s Chart!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90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6" y="72996"/>
            <a:ext cx="8817363" cy="1137633"/>
          </a:xfrm>
        </p:spPr>
        <p:txBody>
          <a:bodyPr/>
          <a:lstStyle/>
          <a:p>
            <a:r>
              <a:rPr lang="en-US" b="1" dirty="0" smtClean="0"/>
              <a:t>How to create the collage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4" y="1386929"/>
            <a:ext cx="8715175" cy="5328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Draw </a:t>
            </a:r>
            <a:r>
              <a:rPr lang="en-US" sz="2800" i="1" dirty="0" smtClean="0"/>
              <a:t>LIGHTLY </a:t>
            </a:r>
            <a:r>
              <a:rPr lang="en-US" sz="2800" dirty="0" smtClean="0"/>
              <a:t>curved lines through out your paper to create 12-15 shapes</a:t>
            </a:r>
          </a:p>
          <a:p>
            <a:r>
              <a:rPr lang="en-US" sz="2800" dirty="0" smtClean="0"/>
              <a:t>Make sure the shapes are large enough so you are able to apply 2-3 colors to each shape</a:t>
            </a:r>
          </a:p>
          <a:p>
            <a:r>
              <a:rPr lang="en-US" sz="2800" dirty="0" smtClean="0"/>
              <a:t>You are applying oil pastels to the entire paper so make sure we don’t see any white spots!</a:t>
            </a:r>
          </a:p>
          <a:p>
            <a:r>
              <a:rPr lang="en-US" sz="2800" dirty="0" smtClean="0"/>
              <a:t>Most shapes should have </a:t>
            </a:r>
            <a:r>
              <a:rPr lang="en-US" sz="2800" dirty="0" err="1" smtClean="0"/>
              <a:t>atleast</a:t>
            </a:r>
            <a:r>
              <a:rPr lang="en-US" sz="2800" dirty="0" smtClean="0"/>
              <a:t> 3 values</a:t>
            </a:r>
          </a:p>
          <a:p>
            <a:r>
              <a:rPr lang="en-US" sz="2800" dirty="0" smtClean="0"/>
              <a:t>Once you apply the pastel, go back and give a water wash on top of the overlaps to blend and make a gradation</a:t>
            </a:r>
          </a:p>
        </p:txBody>
      </p:sp>
    </p:spTree>
    <p:extLst>
      <p:ext uri="{BB962C8B-B14F-4D97-AF65-F5344CB8AC3E}">
        <p14:creationId xmlns:p14="http://schemas.microsoft.com/office/powerpoint/2010/main" val="32398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8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0069" r="3625" b="8943"/>
          <a:stretch/>
        </p:blipFill>
        <p:spPr>
          <a:xfrm>
            <a:off x="127166" y="583971"/>
            <a:ext cx="8889877" cy="5795903"/>
          </a:xfrm>
        </p:spPr>
      </p:pic>
    </p:spTree>
    <p:extLst>
      <p:ext uri="{BB962C8B-B14F-4D97-AF65-F5344CB8AC3E}">
        <p14:creationId xmlns:p14="http://schemas.microsoft.com/office/powerpoint/2010/main" val="160725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153"/>
            <a:ext cx="8147051" cy="1020839"/>
          </a:xfrm>
        </p:spPr>
        <p:txBody>
          <a:bodyPr/>
          <a:lstStyle/>
          <a:p>
            <a:r>
              <a:rPr lang="en-US" b="1" dirty="0" smtClean="0"/>
              <a:t>What I’m looking for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1221391"/>
            <a:ext cx="8875756" cy="5096435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Care and effort</a:t>
            </a:r>
          </a:p>
          <a:p>
            <a:r>
              <a:rPr lang="en-US" sz="3200" dirty="0" smtClean="0"/>
              <a:t>Experimentation</a:t>
            </a:r>
          </a:p>
          <a:p>
            <a:r>
              <a:rPr lang="en-US" sz="3200" dirty="0" smtClean="0"/>
              <a:t>Gradation between different values/colors</a:t>
            </a:r>
          </a:p>
          <a:p>
            <a:r>
              <a:rPr lang="en-US" sz="3200" dirty="0" err="1" smtClean="0"/>
              <a:t>Atleast</a:t>
            </a:r>
            <a:r>
              <a:rPr lang="en-US" sz="3200" dirty="0" smtClean="0"/>
              <a:t> 4 different color combinations through out the composition </a:t>
            </a:r>
          </a:p>
          <a:p>
            <a:r>
              <a:rPr lang="en-US" sz="3200" dirty="0" smtClean="0"/>
              <a:t>Wet and dry application</a:t>
            </a:r>
          </a:p>
          <a:p>
            <a:r>
              <a:rPr lang="en-US" sz="3200" dirty="0" smtClean="0"/>
              <a:t>Completed project and completed rubric handed in on the due 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1907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215</TotalTime>
  <Words>530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Saddle</vt:lpstr>
      <vt:lpstr>Oil Pastel Mini Project</vt:lpstr>
      <vt:lpstr>Experimentation</vt:lpstr>
      <vt:lpstr>Materials </vt:lpstr>
      <vt:lpstr>Cleaning your brushes!</vt:lpstr>
      <vt:lpstr>Color Combinations</vt:lpstr>
      <vt:lpstr>PowerPoint Presentation</vt:lpstr>
      <vt:lpstr>How to create the collage</vt:lpstr>
      <vt:lpstr>PowerPoint Presentation</vt:lpstr>
      <vt:lpstr>What I’m looking for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Pastel Mini Project</dc:title>
  <dc:creator>LHS Art</dc:creator>
  <cp:lastModifiedBy>LHS Art</cp:lastModifiedBy>
  <cp:revision>9</cp:revision>
  <dcterms:created xsi:type="dcterms:W3CDTF">2016-02-29T17:05:58Z</dcterms:created>
  <dcterms:modified xsi:type="dcterms:W3CDTF">2016-02-29T20:41:13Z</dcterms:modified>
</cp:coreProperties>
</file>